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3"/>
  </p:notesMasterIdLst>
  <p:handoutMasterIdLst>
    <p:handoutMasterId r:id="rId44"/>
  </p:handoutMasterIdLst>
  <p:sldIdLst>
    <p:sldId id="273" r:id="rId2"/>
    <p:sldId id="584" r:id="rId3"/>
    <p:sldId id="585" r:id="rId4"/>
    <p:sldId id="587" r:id="rId5"/>
    <p:sldId id="588" r:id="rId6"/>
    <p:sldId id="589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11" r:id="rId19"/>
    <p:sldId id="601" r:id="rId20"/>
    <p:sldId id="602" r:id="rId21"/>
    <p:sldId id="603" r:id="rId22"/>
    <p:sldId id="606" r:id="rId23"/>
    <p:sldId id="607" r:id="rId24"/>
    <p:sldId id="608" r:id="rId25"/>
    <p:sldId id="609" r:id="rId26"/>
    <p:sldId id="610" r:id="rId27"/>
    <p:sldId id="586" r:id="rId28"/>
    <p:sldId id="612" r:id="rId29"/>
    <p:sldId id="614" r:id="rId30"/>
    <p:sldId id="613" r:id="rId31"/>
    <p:sldId id="615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23" r:id="rId40"/>
    <p:sldId id="433" r:id="rId41"/>
    <p:sldId id="293" r:id="rId4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CCCC"/>
    <a:srgbClr val="FF9999"/>
    <a:srgbClr val="F89AD9"/>
    <a:srgbClr val="FFFFFF"/>
    <a:srgbClr val="33CCFF"/>
    <a:srgbClr val="DDDDDD"/>
    <a:srgbClr val="C0C0C0"/>
    <a:srgbClr val="72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075" autoAdjust="0"/>
  </p:normalViewPr>
  <p:slideViewPr>
    <p:cSldViewPr snapToObjects="1">
      <p:cViewPr varScale="1">
        <p:scale>
          <a:sx n="81" d="100"/>
          <a:sy n="81" d="100"/>
        </p:scale>
        <p:origin x="4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10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3EE20-D407-4EE3-A34C-F9D8D6868395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BF002-741F-4358-9A6B-CA10A47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1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1B999-89A9-479F-BD0C-79C89ADB2B5B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3" y="4717415"/>
            <a:ext cx="5436874" cy="4469130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6AB37-CA25-44D6-BC7E-B8DFD92C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41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18F7C2-5340-4A33-988E-359F5916F4D7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45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18F7C2-5340-4A33-988E-359F5916F4D7}" type="slidenum">
              <a:rPr lang="en-US" altLang="en-US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55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 userDrawn="1"/>
        </p:nvGrpSpPr>
        <p:grpSpPr bwMode="auto">
          <a:xfrm>
            <a:off x="-373063" y="-14288"/>
            <a:ext cx="9528176" cy="6888163"/>
            <a:chOff x="-372667" y="-15003"/>
            <a:chExt cx="9528554" cy="6888572"/>
          </a:xfrm>
        </p:grpSpPr>
        <p:sp>
          <p:nvSpPr>
            <p:cNvPr id="5" name="Freeform 4"/>
            <p:cNvSpPr/>
            <p:nvPr userDrawn="1"/>
          </p:nvSpPr>
          <p:spPr bwMode="gray">
            <a:xfrm>
              <a:off x="-21815" y="-15003"/>
              <a:ext cx="9177702" cy="6880635"/>
            </a:xfrm>
            <a:custGeom>
              <a:avLst/>
              <a:gdLst>
                <a:gd name="connsiteX0" fmla="*/ 0 w 8544910"/>
                <a:gd name="connsiteY0" fmla="*/ 2727434 h 3184634"/>
                <a:gd name="connsiteX1" fmla="*/ 7898524 w 8544910"/>
                <a:gd name="connsiteY1" fmla="*/ 0 h 3184634"/>
                <a:gd name="connsiteX2" fmla="*/ 8544910 w 8544910"/>
                <a:gd name="connsiteY2" fmla="*/ 15765 h 3184634"/>
                <a:gd name="connsiteX3" fmla="*/ 15766 w 8544910"/>
                <a:gd name="connsiteY3" fmla="*/ 3184634 h 3184634"/>
                <a:gd name="connsiteX4" fmla="*/ 0 w 8544910"/>
                <a:gd name="connsiteY4" fmla="*/ 2727434 h 3184634"/>
                <a:gd name="connsiteX0" fmla="*/ 0 w 8544910"/>
                <a:gd name="connsiteY0" fmla="*/ 2727434 h 2900384"/>
                <a:gd name="connsiteX1" fmla="*/ 7898524 w 8544910"/>
                <a:gd name="connsiteY1" fmla="*/ 0 h 2900384"/>
                <a:gd name="connsiteX2" fmla="*/ 8544910 w 8544910"/>
                <a:gd name="connsiteY2" fmla="*/ 15765 h 2900384"/>
                <a:gd name="connsiteX3" fmla="*/ 0 w 8544910"/>
                <a:gd name="connsiteY3" fmla="*/ 2900384 h 2900384"/>
                <a:gd name="connsiteX4" fmla="*/ 0 w 8544910"/>
                <a:gd name="connsiteY4" fmla="*/ 2727434 h 2900384"/>
                <a:gd name="connsiteX0" fmla="*/ 0 w 8370761"/>
                <a:gd name="connsiteY0" fmla="*/ 2727434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27434 h 2900384"/>
                <a:gd name="connsiteX0" fmla="*/ 0 w 8370761"/>
                <a:gd name="connsiteY0" fmla="*/ 270121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01216 h 2900384"/>
                <a:gd name="connsiteX0" fmla="*/ 0 w 8370761"/>
                <a:gd name="connsiteY0" fmla="*/ 239597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791092"/>
                <a:gd name="connsiteX1" fmla="*/ 7898524 w 8871972"/>
                <a:gd name="connsiteY1" fmla="*/ 0 h 2791092"/>
                <a:gd name="connsiteX2" fmla="*/ 8871972 w 8871972"/>
                <a:gd name="connsiteY2" fmla="*/ 1 h 2791092"/>
                <a:gd name="connsiteX3" fmla="*/ 44595 w 8871972"/>
                <a:gd name="connsiteY3" fmla="*/ 2791092 h 2791092"/>
                <a:gd name="connsiteX4" fmla="*/ 0 w 8871972"/>
                <a:gd name="connsiteY4" fmla="*/ 2395976 h 2791092"/>
                <a:gd name="connsiteX0" fmla="*/ 0 w 8871972"/>
                <a:gd name="connsiteY0" fmla="*/ 2395976 h 2499654"/>
                <a:gd name="connsiteX1" fmla="*/ 7898524 w 8871972"/>
                <a:gd name="connsiteY1" fmla="*/ 0 h 2499654"/>
                <a:gd name="connsiteX2" fmla="*/ 8871972 w 8871972"/>
                <a:gd name="connsiteY2" fmla="*/ 1 h 2499654"/>
                <a:gd name="connsiteX3" fmla="*/ 56287 w 8871972"/>
                <a:gd name="connsiteY3" fmla="*/ 2499654 h 2499654"/>
                <a:gd name="connsiteX4" fmla="*/ 0 w 8871972"/>
                <a:gd name="connsiteY4" fmla="*/ 2395976 h 2499654"/>
                <a:gd name="connsiteX0" fmla="*/ 0 w 8160852"/>
                <a:gd name="connsiteY0" fmla="*/ 2395976 h 2499654"/>
                <a:gd name="connsiteX1" fmla="*/ 7898524 w 8160852"/>
                <a:gd name="connsiteY1" fmla="*/ 0 h 2499654"/>
                <a:gd name="connsiteX2" fmla="*/ 8160852 w 8160852"/>
                <a:gd name="connsiteY2" fmla="*/ 11210 h 2499654"/>
                <a:gd name="connsiteX3" fmla="*/ 56287 w 8160852"/>
                <a:gd name="connsiteY3" fmla="*/ 2499654 h 2499654"/>
                <a:gd name="connsiteX4" fmla="*/ 0 w 8160852"/>
                <a:gd name="connsiteY4" fmla="*/ 2395976 h 2499654"/>
                <a:gd name="connsiteX0" fmla="*/ 0 w 9367967"/>
                <a:gd name="connsiteY0" fmla="*/ 2395976 h 2499654"/>
                <a:gd name="connsiteX1" fmla="*/ 7898524 w 9367967"/>
                <a:gd name="connsiteY1" fmla="*/ 0 h 2499654"/>
                <a:gd name="connsiteX2" fmla="*/ 9367967 w 9367967"/>
                <a:gd name="connsiteY2" fmla="*/ 2 h 2499654"/>
                <a:gd name="connsiteX3" fmla="*/ 56287 w 9367967"/>
                <a:gd name="connsiteY3" fmla="*/ 2499654 h 2499654"/>
                <a:gd name="connsiteX4" fmla="*/ 0 w 9367967"/>
                <a:gd name="connsiteY4" fmla="*/ 2395976 h 2499654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5040 w 9367967"/>
                <a:gd name="connsiteY3" fmla="*/ 6303962 h 6303962"/>
                <a:gd name="connsiteX4" fmla="*/ 0 w 9367967"/>
                <a:gd name="connsiteY4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469804 w 9367967"/>
                <a:gd name="connsiteY3" fmla="*/ 3990478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9367967 w 9367967"/>
                <a:gd name="connsiteY3" fmla="*/ 6303962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226737 w 9332927"/>
                <a:gd name="connsiteY0" fmla="*/ 2395976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226737 w 9332927"/>
                <a:gd name="connsiteY5" fmla="*/ 2395976 h 6303962"/>
                <a:gd name="connsiteX0" fmla="*/ 3742 w 9332927"/>
                <a:gd name="connsiteY0" fmla="*/ 2369705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3742 w 9332927"/>
                <a:gd name="connsiteY5" fmla="*/ 2369705 h 6303962"/>
                <a:gd name="connsiteX0" fmla="*/ 3742 w 9332927"/>
                <a:gd name="connsiteY0" fmla="*/ 2378462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3742 w 9332927"/>
                <a:gd name="connsiteY5" fmla="*/ 2378462 h 6312719"/>
                <a:gd name="connsiteX0" fmla="*/ 14493 w 9332927"/>
                <a:gd name="connsiteY0" fmla="*/ 2352627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14493 w 9332927"/>
                <a:gd name="connsiteY5" fmla="*/ 2352627 h 6312719"/>
                <a:gd name="connsiteX0" fmla="*/ 1247 w 9342110"/>
                <a:gd name="connsiteY0" fmla="*/ 2326793 h 6312719"/>
                <a:gd name="connsiteX1" fmla="*/ 7998708 w 9342110"/>
                <a:gd name="connsiteY1" fmla="*/ 0 h 6312719"/>
                <a:gd name="connsiteX2" fmla="*/ 9342110 w 9342110"/>
                <a:gd name="connsiteY2" fmla="*/ 8759 h 6312719"/>
                <a:gd name="connsiteX3" fmla="*/ 9342110 w 9342110"/>
                <a:gd name="connsiteY3" fmla="*/ 6312719 h 6312719"/>
                <a:gd name="connsiteX4" fmla="*/ 9183 w 9342110"/>
                <a:gd name="connsiteY4" fmla="*/ 6312719 h 6312719"/>
                <a:gd name="connsiteX5" fmla="*/ 1247 w 9342110"/>
                <a:gd name="connsiteY5" fmla="*/ 2326793 h 6312719"/>
                <a:gd name="connsiteX0" fmla="*/ 1247 w 9342110"/>
                <a:gd name="connsiteY0" fmla="*/ 2330458 h 6316384"/>
                <a:gd name="connsiteX1" fmla="*/ 7998708 w 9342110"/>
                <a:gd name="connsiteY1" fmla="*/ 3665 h 6316384"/>
                <a:gd name="connsiteX2" fmla="*/ 9328030 w 9342110"/>
                <a:gd name="connsiteY2" fmla="*/ 0 h 6316384"/>
                <a:gd name="connsiteX3" fmla="*/ 9342110 w 9342110"/>
                <a:gd name="connsiteY3" fmla="*/ 6316384 h 6316384"/>
                <a:gd name="connsiteX4" fmla="*/ 9183 w 9342110"/>
                <a:gd name="connsiteY4" fmla="*/ 6316384 h 6316384"/>
                <a:gd name="connsiteX5" fmla="*/ 1247 w 9342110"/>
                <a:gd name="connsiteY5" fmla="*/ 2330458 h 6316384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30 w 9342110"/>
                <a:gd name="connsiteY2" fmla="*/ 16593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29 w 9342110"/>
                <a:gd name="connsiteY2" fmla="*/ 6464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0587 h 6326513"/>
                <a:gd name="connsiteX1" fmla="*/ 8038717 w 9342110"/>
                <a:gd name="connsiteY1" fmla="*/ 52647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  <a:gd name="connsiteX0" fmla="*/ 1247 w 9342110"/>
                <a:gd name="connsiteY0" fmla="*/ 2340587 h 6326513"/>
                <a:gd name="connsiteX1" fmla="*/ 7975698 w 9342110"/>
                <a:gd name="connsiteY1" fmla="*/ 15429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2110" h="6326513">
                  <a:moveTo>
                    <a:pt x="1247" y="2340587"/>
                  </a:moveTo>
                  <a:lnTo>
                    <a:pt x="7975698" y="15429"/>
                  </a:lnTo>
                  <a:lnTo>
                    <a:pt x="9328029" y="0"/>
                  </a:lnTo>
                  <a:cubicBezTo>
                    <a:pt x="9332722" y="2105461"/>
                    <a:pt x="9337417" y="4221052"/>
                    <a:pt x="9342110" y="6326513"/>
                  </a:cubicBezTo>
                  <a:lnTo>
                    <a:pt x="9183" y="6326513"/>
                  </a:lnTo>
                  <a:cubicBezTo>
                    <a:pt x="10430" y="5015094"/>
                    <a:pt x="0" y="3652006"/>
                    <a:pt x="1247" y="23405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  <a:alpha val="36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 bwMode="gray">
            <a:xfrm flipV="1">
              <a:off x="-20264" y="-3667"/>
              <a:ext cx="8053210" cy="2609714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7580 w 6343726"/>
                <a:gd name="connsiteY0" fmla="*/ 0 h 1539496"/>
                <a:gd name="connsiteX1" fmla="*/ 6343726 w 6343726"/>
                <a:gd name="connsiteY1" fmla="*/ 1536740 h 1539496"/>
                <a:gd name="connsiteX2" fmla="*/ 3719 w 6343726"/>
                <a:gd name="connsiteY2" fmla="*/ 1539496 h 1539496"/>
                <a:gd name="connsiteX3" fmla="*/ 7580 w 6343726"/>
                <a:gd name="connsiteY3" fmla="*/ 0 h 1539496"/>
                <a:gd name="connsiteX0" fmla="*/ 7580 w 6359466"/>
                <a:gd name="connsiteY0" fmla="*/ 0 h 1539496"/>
                <a:gd name="connsiteX1" fmla="*/ 6359466 w 6359466"/>
                <a:gd name="connsiteY1" fmla="*/ 1538209 h 1539496"/>
                <a:gd name="connsiteX2" fmla="*/ 3719 w 6359466"/>
                <a:gd name="connsiteY2" fmla="*/ 1539496 h 1539496"/>
                <a:gd name="connsiteX3" fmla="*/ 7580 w 6359466"/>
                <a:gd name="connsiteY3" fmla="*/ 0 h 1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466" h="1539496">
                  <a:moveTo>
                    <a:pt x="7580" y="0"/>
                  </a:moveTo>
                  <a:lnTo>
                    <a:pt x="6359466" y="1538209"/>
                  </a:lnTo>
                  <a:lnTo>
                    <a:pt x="3719" y="1539496"/>
                  </a:lnTo>
                  <a:cubicBezTo>
                    <a:pt x="0" y="1060044"/>
                    <a:pt x="11299" y="479452"/>
                    <a:pt x="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 noChangeAspect="1"/>
            </p:cNvSpPr>
            <p:nvPr userDrawn="1"/>
          </p:nvSpPr>
          <p:spPr bwMode="gray">
            <a:xfrm rot="20517034">
              <a:off x="3040621" y="677653"/>
              <a:ext cx="3323367" cy="402994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3000">
                  <a:schemeClr val="accent2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 userDrawn="1"/>
          </p:nvSpPr>
          <p:spPr bwMode="gray">
            <a:xfrm rot="20517034">
              <a:off x="467355" y="1163751"/>
              <a:ext cx="4565948" cy="553670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3000">
                  <a:schemeClr val="accent3">
                    <a:lumMod val="75000"/>
                  </a:schemeClr>
                </a:gs>
                <a:gs pos="82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 noChangeAspect="1"/>
            </p:cNvSpPr>
            <p:nvPr userDrawn="1"/>
          </p:nvSpPr>
          <p:spPr bwMode="gray">
            <a:xfrm rot="20517034">
              <a:off x="-372667" y="471048"/>
              <a:ext cx="9036309" cy="955811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66047 w 2961211"/>
                <a:gd name="connsiteY0" fmla="*/ 0 h 634520"/>
                <a:gd name="connsiteX1" fmla="*/ 2491361 w 2961211"/>
                <a:gd name="connsiteY1" fmla="*/ 3640 h 634520"/>
                <a:gd name="connsiteX2" fmla="*/ 2640688 w 2961211"/>
                <a:gd name="connsiteY2" fmla="*/ 80015 h 634520"/>
                <a:gd name="connsiteX3" fmla="*/ 2722643 w 2961211"/>
                <a:gd name="connsiteY3" fmla="*/ 312995 h 634520"/>
                <a:gd name="connsiteX4" fmla="*/ 2961211 w 2961211"/>
                <a:gd name="connsiteY4" fmla="*/ 632879 h 634520"/>
                <a:gd name="connsiteX5" fmla="*/ 0 w 2961211"/>
                <a:gd name="connsiteY5" fmla="*/ 634520 h 634520"/>
                <a:gd name="connsiteX6" fmla="*/ 235934 w 2961211"/>
                <a:gd name="connsiteY6" fmla="*/ 243095 h 634520"/>
                <a:gd name="connsiteX7" fmla="*/ 319386 w 2961211"/>
                <a:gd name="connsiteY7" fmla="*/ 75502 h 634520"/>
                <a:gd name="connsiteX8" fmla="*/ 466047 w 2961211"/>
                <a:gd name="connsiteY8" fmla="*/ 0 h 634520"/>
                <a:gd name="connsiteX0" fmla="*/ 466047 w 2961211"/>
                <a:gd name="connsiteY0" fmla="*/ 473 h 632923"/>
                <a:gd name="connsiteX1" fmla="*/ 2491361 w 2961211"/>
                <a:gd name="connsiteY1" fmla="*/ 2043 h 632923"/>
                <a:gd name="connsiteX2" fmla="*/ 2640688 w 2961211"/>
                <a:gd name="connsiteY2" fmla="*/ 78418 h 632923"/>
                <a:gd name="connsiteX3" fmla="*/ 2722643 w 2961211"/>
                <a:gd name="connsiteY3" fmla="*/ 311398 h 632923"/>
                <a:gd name="connsiteX4" fmla="*/ 2961211 w 2961211"/>
                <a:gd name="connsiteY4" fmla="*/ 631282 h 632923"/>
                <a:gd name="connsiteX5" fmla="*/ 0 w 2961211"/>
                <a:gd name="connsiteY5" fmla="*/ 632923 h 632923"/>
                <a:gd name="connsiteX6" fmla="*/ 235934 w 2961211"/>
                <a:gd name="connsiteY6" fmla="*/ 241498 h 632923"/>
                <a:gd name="connsiteX7" fmla="*/ 319386 w 2961211"/>
                <a:gd name="connsiteY7" fmla="*/ 73905 h 632923"/>
                <a:gd name="connsiteX8" fmla="*/ 466047 w 2961211"/>
                <a:gd name="connsiteY8" fmla="*/ 473 h 632923"/>
                <a:gd name="connsiteX0" fmla="*/ 466047 w 2961211"/>
                <a:gd name="connsiteY0" fmla="*/ 473 h 632923"/>
                <a:gd name="connsiteX1" fmla="*/ 1406332 w 2961211"/>
                <a:gd name="connsiteY1" fmla="*/ 4648 h 632923"/>
                <a:gd name="connsiteX2" fmla="*/ 2491361 w 2961211"/>
                <a:gd name="connsiteY2" fmla="*/ 2043 h 632923"/>
                <a:gd name="connsiteX3" fmla="*/ 2640688 w 2961211"/>
                <a:gd name="connsiteY3" fmla="*/ 78418 h 632923"/>
                <a:gd name="connsiteX4" fmla="*/ 2722643 w 2961211"/>
                <a:gd name="connsiteY4" fmla="*/ 311398 h 632923"/>
                <a:gd name="connsiteX5" fmla="*/ 2961211 w 2961211"/>
                <a:gd name="connsiteY5" fmla="*/ 631282 h 632923"/>
                <a:gd name="connsiteX6" fmla="*/ 0 w 2961211"/>
                <a:gd name="connsiteY6" fmla="*/ 632923 h 632923"/>
                <a:gd name="connsiteX7" fmla="*/ 235934 w 2961211"/>
                <a:gd name="connsiteY7" fmla="*/ 241498 h 632923"/>
                <a:gd name="connsiteX8" fmla="*/ 319386 w 2961211"/>
                <a:gd name="connsiteY8" fmla="*/ 73905 h 632923"/>
                <a:gd name="connsiteX9" fmla="*/ 466047 w 2961211"/>
                <a:gd name="connsiteY9" fmla="*/ 473 h 632923"/>
                <a:gd name="connsiteX0" fmla="*/ 466047 w 3199088"/>
                <a:gd name="connsiteY0" fmla="*/ 473 h 634994"/>
                <a:gd name="connsiteX1" fmla="*/ 1406332 w 3199088"/>
                <a:gd name="connsiteY1" fmla="*/ 4648 h 634994"/>
                <a:gd name="connsiteX2" fmla="*/ 2491361 w 3199088"/>
                <a:gd name="connsiteY2" fmla="*/ 2043 h 634994"/>
                <a:gd name="connsiteX3" fmla="*/ 2640688 w 3199088"/>
                <a:gd name="connsiteY3" fmla="*/ 78418 h 634994"/>
                <a:gd name="connsiteX4" fmla="*/ 2722643 w 3199088"/>
                <a:gd name="connsiteY4" fmla="*/ 311398 h 634994"/>
                <a:gd name="connsiteX5" fmla="*/ 2961211 w 3199088"/>
                <a:gd name="connsiteY5" fmla="*/ 631282 h 634994"/>
                <a:gd name="connsiteX6" fmla="*/ 1295380 w 3199088"/>
                <a:gd name="connsiteY6" fmla="*/ 634994 h 634994"/>
                <a:gd name="connsiteX7" fmla="*/ 0 w 3199088"/>
                <a:gd name="connsiteY7" fmla="*/ 632923 h 634994"/>
                <a:gd name="connsiteX8" fmla="*/ 235934 w 3199088"/>
                <a:gd name="connsiteY8" fmla="*/ 241498 h 634994"/>
                <a:gd name="connsiteX9" fmla="*/ 319386 w 3199088"/>
                <a:gd name="connsiteY9" fmla="*/ 73905 h 634994"/>
                <a:gd name="connsiteX10" fmla="*/ 466047 w 3199088"/>
                <a:gd name="connsiteY10" fmla="*/ 473 h 634994"/>
                <a:gd name="connsiteX0" fmla="*/ 466047 w 2961211"/>
                <a:gd name="connsiteY0" fmla="*/ 47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10" fmla="*/ 466047 w 2961211"/>
                <a:gd name="connsiteY10" fmla="*/ 473 h 634994"/>
                <a:gd name="connsiteX0" fmla="*/ 319386 w 2961211"/>
                <a:gd name="connsiteY0" fmla="*/ 73905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0" fmla="*/ 235934 w 2961211"/>
                <a:gd name="connsiteY0" fmla="*/ 241498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0" fmla="*/ 0 w 2961211"/>
                <a:gd name="connsiteY0" fmla="*/ 63292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0" fmla="*/ 0 w 1665831"/>
                <a:gd name="connsiteY0" fmla="*/ 634994 h 634994"/>
                <a:gd name="connsiteX1" fmla="*/ 110952 w 1665831"/>
                <a:gd name="connsiteY1" fmla="*/ 4648 h 634994"/>
                <a:gd name="connsiteX2" fmla="*/ 1195981 w 1665831"/>
                <a:gd name="connsiteY2" fmla="*/ 2043 h 634994"/>
                <a:gd name="connsiteX3" fmla="*/ 1345308 w 1665831"/>
                <a:gd name="connsiteY3" fmla="*/ 78418 h 634994"/>
                <a:gd name="connsiteX4" fmla="*/ 1427263 w 1665831"/>
                <a:gd name="connsiteY4" fmla="*/ 311398 h 634994"/>
                <a:gd name="connsiteX5" fmla="*/ 1665831 w 1665831"/>
                <a:gd name="connsiteY5" fmla="*/ 631282 h 634994"/>
                <a:gd name="connsiteX6" fmla="*/ 0 w 1665831"/>
                <a:gd name="connsiteY6" fmla="*/ 634994 h 634994"/>
                <a:gd name="connsiteX0" fmla="*/ 28681 w 1919707"/>
                <a:gd name="connsiteY0" fmla="*/ 634994 h 784425"/>
                <a:gd name="connsiteX1" fmla="*/ 139633 w 1919707"/>
                <a:gd name="connsiteY1" fmla="*/ 4648 h 784425"/>
                <a:gd name="connsiteX2" fmla="*/ 1224662 w 1919707"/>
                <a:gd name="connsiteY2" fmla="*/ 2043 h 784425"/>
                <a:gd name="connsiteX3" fmla="*/ 1373989 w 1919707"/>
                <a:gd name="connsiteY3" fmla="*/ 78418 h 784425"/>
                <a:gd name="connsiteX4" fmla="*/ 1455944 w 1919707"/>
                <a:gd name="connsiteY4" fmla="*/ 311398 h 784425"/>
                <a:gd name="connsiteX5" fmla="*/ 1694512 w 1919707"/>
                <a:gd name="connsiteY5" fmla="*/ 631282 h 784425"/>
                <a:gd name="connsiteX6" fmla="*/ 0 w 1919707"/>
                <a:gd name="connsiteY6" fmla="*/ 784425 h 784425"/>
                <a:gd name="connsiteX7" fmla="*/ 28681 w 1919707"/>
                <a:gd name="connsiteY7" fmla="*/ 634994 h 784425"/>
                <a:gd name="connsiteX0" fmla="*/ 28681 w 3946878"/>
                <a:gd name="connsiteY0" fmla="*/ 634994 h 784425"/>
                <a:gd name="connsiteX1" fmla="*/ 139633 w 3946878"/>
                <a:gd name="connsiteY1" fmla="*/ 4648 h 784425"/>
                <a:gd name="connsiteX2" fmla="*/ 1224662 w 3946878"/>
                <a:gd name="connsiteY2" fmla="*/ 2043 h 784425"/>
                <a:gd name="connsiteX3" fmla="*/ 1373989 w 3946878"/>
                <a:gd name="connsiteY3" fmla="*/ 78418 h 784425"/>
                <a:gd name="connsiteX4" fmla="*/ 1455944 w 3946878"/>
                <a:gd name="connsiteY4" fmla="*/ 311398 h 784425"/>
                <a:gd name="connsiteX5" fmla="*/ 1694512 w 3946878"/>
                <a:gd name="connsiteY5" fmla="*/ 631282 h 784425"/>
                <a:gd name="connsiteX6" fmla="*/ 3946878 w 3946878"/>
                <a:gd name="connsiteY6" fmla="*/ 637145 h 784425"/>
                <a:gd name="connsiteX7" fmla="*/ 0 w 3946878"/>
                <a:gd name="connsiteY7" fmla="*/ 784425 h 784425"/>
                <a:gd name="connsiteX8" fmla="*/ 28681 w 3946878"/>
                <a:gd name="connsiteY8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46878 w 4127097"/>
                <a:gd name="connsiteY6" fmla="*/ 637145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127097"/>
                <a:gd name="connsiteY0" fmla="*/ 634994 h 959280"/>
                <a:gd name="connsiteX1" fmla="*/ 139633 w 4127097"/>
                <a:gd name="connsiteY1" fmla="*/ 4648 h 959280"/>
                <a:gd name="connsiteX2" fmla="*/ 1224662 w 4127097"/>
                <a:gd name="connsiteY2" fmla="*/ 2043 h 959280"/>
                <a:gd name="connsiteX3" fmla="*/ 1373989 w 4127097"/>
                <a:gd name="connsiteY3" fmla="*/ 78418 h 959280"/>
                <a:gd name="connsiteX4" fmla="*/ 1455944 w 4127097"/>
                <a:gd name="connsiteY4" fmla="*/ 311398 h 959280"/>
                <a:gd name="connsiteX5" fmla="*/ 1694512 w 4127097"/>
                <a:gd name="connsiteY5" fmla="*/ 631282 h 959280"/>
                <a:gd name="connsiteX6" fmla="*/ 4027454 w 4127097"/>
                <a:gd name="connsiteY6" fmla="*/ 959280 h 959280"/>
                <a:gd name="connsiteX7" fmla="*/ 4127097 w 4127097"/>
                <a:gd name="connsiteY7" fmla="*/ 742124 h 959280"/>
                <a:gd name="connsiteX8" fmla="*/ 0 w 4127097"/>
                <a:gd name="connsiteY8" fmla="*/ 784425 h 959280"/>
                <a:gd name="connsiteX9" fmla="*/ 28681 w 4127097"/>
                <a:gd name="connsiteY9" fmla="*/ 634994 h 959280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69526 w 4127097"/>
                <a:gd name="connsiteY6" fmla="*/ 631158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69526 w 4200128"/>
                <a:gd name="connsiteY6" fmla="*/ 631158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53826 w 4200128"/>
                <a:gd name="connsiteY6" fmla="*/ 643631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0128" h="784425">
                  <a:moveTo>
                    <a:pt x="28681" y="634994"/>
                  </a:moveTo>
                  <a:lnTo>
                    <a:pt x="139633" y="4648"/>
                  </a:lnTo>
                  <a:lnTo>
                    <a:pt x="1224662" y="2043"/>
                  </a:lnTo>
                  <a:cubicBezTo>
                    <a:pt x="1286126" y="0"/>
                    <a:pt x="1335442" y="26859"/>
                    <a:pt x="1373989" y="78418"/>
                  </a:cubicBezTo>
                  <a:cubicBezTo>
                    <a:pt x="1412536" y="129977"/>
                    <a:pt x="1432315" y="231368"/>
                    <a:pt x="1455944" y="311398"/>
                  </a:cubicBezTo>
                  <a:cubicBezTo>
                    <a:pt x="1479573" y="391428"/>
                    <a:pt x="1549660" y="634631"/>
                    <a:pt x="1694512" y="631282"/>
                  </a:cubicBezTo>
                  <a:lnTo>
                    <a:pt x="3953826" y="643631"/>
                  </a:lnTo>
                  <a:lnTo>
                    <a:pt x="4200128" y="784145"/>
                  </a:lnTo>
                  <a:lnTo>
                    <a:pt x="0" y="784425"/>
                  </a:lnTo>
                  <a:lnTo>
                    <a:pt x="28681" y="6349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15875" cmpd="sng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3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700000" scaled="1"/>
                <a:tileRect/>
              </a:gradFill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2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115"/>
            <p:cNvGrpSpPr/>
            <p:nvPr userDrawn="1"/>
          </p:nvGrpSpPr>
          <p:grpSpPr bwMode="gray">
            <a:xfrm>
              <a:off x="347429" y="249116"/>
              <a:ext cx="2164418" cy="672243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1" name="Group 277"/>
            <p:cNvGrpSpPr>
              <a:grpSpLocks/>
            </p:cNvGrpSpPr>
            <p:nvPr userDrawn="1"/>
          </p:nvGrpSpPr>
          <p:grpSpPr bwMode="gray">
            <a:xfrm rot="5400000">
              <a:off x="3267084" y="4800585"/>
              <a:ext cx="1463040" cy="1463040"/>
              <a:chOff x="42" y="4085"/>
              <a:chExt cx="224" cy="224"/>
            </a:xfrm>
            <a:solidFill>
              <a:srgbClr val="F8F7F3">
                <a:alpha val="30196"/>
              </a:srgbClr>
            </a:solidFill>
          </p:grpSpPr>
          <p:sp>
            <p:nvSpPr>
              <p:cNvPr id="53" name="Freeform 278"/>
              <p:cNvSpPr>
                <a:spLocks/>
              </p:cNvSpPr>
              <p:nvPr/>
            </p:nvSpPr>
            <p:spPr bwMode="gray">
              <a:xfrm>
                <a:off x="89" y="4127"/>
                <a:ext cx="136" cy="142"/>
              </a:xfrm>
              <a:custGeom>
                <a:avLst/>
                <a:gdLst/>
                <a:ahLst/>
                <a:cxnLst>
                  <a:cxn ang="0">
                    <a:pos x="226" y="24"/>
                  </a:cxn>
                  <a:cxn ang="0">
                    <a:pos x="7" y="311"/>
                  </a:cxn>
                  <a:cxn ang="0">
                    <a:pos x="30" y="389"/>
                  </a:cxn>
                  <a:cxn ang="0">
                    <a:pos x="124" y="402"/>
                  </a:cxn>
                  <a:cxn ang="0">
                    <a:pos x="193" y="317"/>
                  </a:cxn>
                  <a:cxn ang="0">
                    <a:pos x="193" y="524"/>
                  </a:cxn>
                  <a:cxn ang="0">
                    <a:pos x="276" y="585"/>
                  </a:cxn>
                  <a:cxn ang="0">
                    <a:pos x="363" y="522"/>
                  </a:cxn>
                  <a:cxn ang="0">
                    <a:pos x="363" y="305"/>
                  </a:cxn>
                  <a:cxn ang="0">
                    <a:pos x="447" y="405"/>
                  </a:cxn>
                  <a:cxn ang="0">
                    <a:pos x="534" y="398"/>
                  </a:cxn>
                  <a:cxn ang="0">
                    <a:pos x="562" y="320"/>
                  </a:cxn>
                  <a:cxn ang="0">
                    <a:pos x="331" y="17"/>
                  </a:cxn>
                  <a:cxn ang="0">
                    <a:pos x="280" y="2"/>
                  </a:cxn>
                  <a:cxn ang="0">
                    <a:pos x="226" y="24"/>
                  </a:cxn>
                </a:cxnLst>
                <a:rect l="0" t="0" r="r" b="b"/>
                <a:pathLst>
                  <a:path w="562" h="587">
                    <a:moveTo>
                      <a:pt x="226" y="24"/>
                    </a:moveTo>
                    <a:cubicBezTo>
                      <a:pt x="181" y="76"/>
                      <a:pt x="40" y="250"/>
                      <a:pt x="7" y="311"/>
                    </a:cubicBezTo>
                    <a:cubicBezTo>
                      <a:pt x="0" y="350"/>
                      <a:pt x="11" y="361"/>
                      <a:pt x="30" y="389"/>
                    </a:cubicBezTo>
                    <a:cubicBezTo>
                      <a:pt x="49" y="417"/>
                      <a:pt x="87" y="422"/>
                      <a:pt x="124" y="402"/>
                    </a:cubicBezTo>
                    <a:lnTo>
                      <a:pt x="193" y="317"/>
                    </a:lnTo>
                    <a:lnTo>
                      <a:pt x="193" y="524"/>
                    </a:lnTo>
                    <a:cubicBezTo>
                      <a:pt x="207" y="569"/>
                      <a:pt x="248" y="585"/>
                      <a:pt x="276" y="585"/>
                    </a:cubicBezTo>
                    <a:cubicBezTo>
                      <a:pt x="315" y="587"/>
                      <a:pt x="350" y="568"/>
                      <a:pt x="363" y="522"/>
                    </a:cubicBezTo>
                    <a:lnTo>
                      <a:pt x="363" y="305"/>
                    </a:lnTo>
                    <a:lnTo>
                      <a:pt x="447" y="405"/>
                    </a:lnTo>
                    <a:cubicBezTo>
                      <a:pt x="475" y="420"/>
                      <a:pt x="515" y="412"/>
                      <a:pt x="534" y="398"/>
                    </a:cubicBezTo>
                    <a:cubicBezTo>
                      <a:pt x="553" y="384"/>
                      <a:pt x="562" y="357"/>
                      <a:pt x="562" y="320"/>
                    </a:cubicBezTo>
                    <a:cubicBezTo>
                      <a:pt x="446" y="168"/>
                      <a:pt x="331" y="17"/>
                      <a:pt x="331" y="17"/>
                    </a:cubicBezTo>
                    <a:cubicBezTo>
                      <a:pt x="303" y="0"/>
                      <a:pt x="296" y="2"/>
                      <a:pt x="280" y="2"/>
                    </a:cubicBezTo>
                    <a:cubicBezTo>
                      <a:pt x="264" y="2"/>
                      <a:pt x="247" y="6"/>
                      <a:pt x="226" y="24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AutoShape 279"/>
              <p:cNvSpPr>
                <a:spLocks noChangeArrowheads="1"/>
              </p:cNvSpPr>
              <p:nvPr/>
            </p:nvSpPr>
            <p:spPr bwMode="gray">
              <a:xfrm>
                <a:off x="42" y="4085"/>
                <a:ext cx="224" cy="224"/>
              </a:xfrm>
              <a:custGeom>
                <a:avLst/>
                <a:gdLst>
                  <a:gd name="G0" fmla="+- 2121 0 0"/>
                  <a:gd name="G1" fmla="+- 21600 0 2121"/>
                  <a:gd name="G2" fmla="+- 21600 0 21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121" y="10800"/>
                    </a:moveTo>
                    <a:cubicBezTo>
                      <a:pt x="2121" y="15593"/>
                      <a:pt x="6007" y="19479"/>
                      <a:pt x="10800" y="19479"/>
                    </a:cubicBezTo>
                    <a:cubicBezTo>
                      <a:pt x="15593" y="19479"/>
                      <a:pt x="19479" y="15593"/>
                      <a:pt x="19479" y="10800"/>
                    </a:cubicBezTo>
                    <a:cubicBezTo>
                      <a:pt x="19479" y="6007"/>
                      <a:pt x="15593" y="2121"/>
                      <a:pt x="10800" y="2121"/>
                    </a:cubicBezTo>
                    <a:cubicBezTo>
                      <a:pt x="6007" y="2121"/>
                      <a:pt x="2121" y="6007"/>
                      <a:pt x="2121" y="10800"/>
                    </a:cubicBezTo>
                    <a:close/>
                  </a:path>
                </a:pathLst>
              </a:cu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12" name="Picture 46" descr="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>
              <a:off x="5248438" y="3587445"/>
              <a:ext cx="3717091" cy="3286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 userDrawn="1"/>
          </p:nvSpPr>
          <p:spPr bwMode="gray">
            <a:xfrm rot="5400000">
              <a:off x="1660945" y="-626136"/>
              <a:ext cx="5793132" cy="9177702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" name="Group 203"/>
            <p:cNvGrpSpPr/>
            <p:nvPr userDrawn="1"/>
          </p:nvGrpSpPr>
          <p:grpSpPr bwMode="gray">
            <a:xfrm>
              <a:off x="6399686" y="4681882"/>
              <a:ext cx="2302496" cy="822325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pic>
        <p:nvPicPr>
          <p:cNvPr id="93" name="Picture 185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460000">
            <a:off x="2053907" y="1280220"/>
            <a:ext cx="46094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6815" y="2971802"/>
            <a:ext cx="7394057" cy="23823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cap="none" spc="0" dirty="0">
                <a:ln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2189" y="5471173"/>
            <a:ext cx="5399624" cy="548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C8E2FE-8258-4368-A0BD-236281F11CEE}" type="datetime1">
              <a:rPr lang="en-US" smtClean="0"/>
              <a:t>9/19/2017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CC438B-BA38-497A-BC2E-7F84B74E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748">
            <a:off x="127982" y="1713473"/>
            <a:ext cx="1892807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2F28-7015-4982-9EF3-C90D6EFB5554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A48-5704-418A-9276-387C3816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40"/>
            <a:ext cx="63550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D14C-EE76-4A8A-82A0-83762460D987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BAF3-4F7D-418F-A647-98F908E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01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8C2-F04C-4516-8129-52A057BC5DC4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7389-1F2B-465F-84ED-2CADF7A2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gray">
          <a:xfrm flipH="1" flipV="1">
            <a:off x="1" y="-7938"/>
            <a:ext cx="9177338" cy="6880226"/>
          </a:xfrm>
          <a:custGeom>
            <a:avLst/>
            <a:gdLst>
              <a:gd name="connsiteX0" fmla="*/ 0 w 8544910"/>
              <a:gd name="connsiteY0" fmla="*/ 2727434 h 3184634"/>
              <a:gd name="connsiteX1" fmla="*/ 7898524 w 8544910"/>
              <a:gd name="connsiteY1" fmla="*/ 0 h 3184634"/>
              <a:gd name="connsiteX2" fmla="*/ 8544910 w 8544910"/>
              <a:gd name="connsiteY2" fmla="*/ 15765 h 3184634"/>
              <a:gd name="connsiteX3" fmla="*/ 15766 w 8544910"/>
              <a:gd name="connsiteY3" fmla="*/ 3184634 h 3184634"/>
              <a:gd name="connsiteX4" fmla="*/ 0 w 8544910"/>
              <a:gd name="connsiteY4" fmla="*/ 2727434 h 3184634"/>
              <a:gd name="connsiteX0" fmla="*/ 0 w 8544910"/>
              <a:gd name="connsiteY0" fmla="*/ 2727434 h 2900384"/>
              <a:gd name="connsiteX1" fmla="*/ 7898524 w 8544910"/>
              <a:gd name="connsiteY1" fmla="*/ 0 h 2900384"/>
              <a:gd name="connsiteX2" fmla="*/ 8544910 w 8544910"/>
              <a:gd name="connsiteY2" fmla="*/ 15765 h 2900384"/>
              <a:gd name="connsiteX3" fmla="*/ 0 w 8544910"/>
              <a:gd name="connsiteY3" fmla="*/ 2900384 h 2900384"/>
              <a:gd name="connsiteX4" fmla="*/ 0 w 8544910"/>
              <a:gd name="connsiteY4" fmla="*/ 2727434 h 2900384"/>
              <a:gd name="connsiteX0" fmla="*/ 0 w 8370761"/>
              <a:gd name="connsiteY0" fmla="*/ 2727434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27434 h 2900384"/>
              <a:gd name="connsiteX0" fmla="*/ 0 w 8370761"/>
              <a:gd name="connsiteY0" fmla="*/ 270121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01216 h 2900384"/>
              <a:gd name="connsiteX0" fmla="*/ 0 w 8370761"/>
              <a:gd name="connsiteY0" fmla="*/ 239597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791092"/>
              <a:gd name="connsiteX1" fmla="*/ 7898524 w 8871972"/>
              <a:gd name="connsiteY1" fmla="*/ 0 h 2791092"/>
              <a:gd name="connsiteX2" fmla="*/ 8871972 w 8871972"/>
              <a:gd name="connsiteY2" fmla="*/ 1 h 2791092"/>
              <a:gd name="connsiteX3" fmla="*/ 44595 w 8871972"/>
              <a:gd name="connsiteY3" fmla="*/ 2791092 h 2791092"/>
              <a:gd name="connsiteX4" fmla="*/ 0 w 8871972"/>
              <a:gd name="connsiteY4" fmla="*/ 2395976 h 2791092"/>
              <a:gd name="connsiteX0" fmla="*/ 0 w 8871972"/>
              <a:gd name="connsiteY0" fmla="*/ 2395976 h 2499654"/>
              <a:gd name="connsiteX1" fmla="*/ 7898524 w 8871972"/>
              <a:gd name="connsiteY1" fmla="*/ 0 h 2499654"/>
              <a:gd name="connsiteX2" fmla="*/ 8871972 w 8871972"/>
              <a:gd name="connsiteY2" fmla="*/ 1 h 2499654"/>
              <a:gd name="connsiteX3" fmla="*/ 56287 w 8871972"/>
              <a:gd name="connsiteY3" fmla="*/ 2499654 h 2499654"/>
              <a:gd name="connsiteX4" fmla="*/ 0 w 8871972"/>
              <a:gd name="connsiteY4" fmla="*/ 2395976 h 2499654"/>
              <a:gd name="connsiteX0" fmla="*/ 0 w 8160852"/>
              <a:gd name="connsiteY0" fmla="*/ 2395976 h 2499654"/>
              <a:gd name="connsiteX1" fmla="*/ 7898524 w 8160852"/>
              <a:gd name="connsiteY1" fmla="*/ 0 h 2499654"/>
              <a:gd name="connsiteX2" fmla="*/ 8160852 w 8160852"/>
              <a:gd name="connsiteY2" fmla="*/ 11210 h 2499654"/>
              <a:gd name="connsiteX3" fmla="*/ 56287 w 8160852"/>
              <a:gd name="connsiteY3" fmla="*/ 2499654 h 2499654"/>
              <a:gd name="connsiteX4" fmla="*/ 0 w 8160852"/>
              <a:gd name="connsiteY4" fmla="*/ 2395976 h 2499654"/>
              <a:gd name="connsiteX0" fmla="*/ 0 w 9367967"/>
              <a:gd name="connsiteY0" fmla="*/ 2395976 h 2499654"/>
              <a:gd name="connsiteX1" fmla="*/ 7898524 w 9367967"/>
              <a:gd name="connsiteY1" fmla="*/ 0 h 2499654"/>
              <a:gd name="connsiteX2" fmla="*/ 9367967 w 9367967"/>
              <a:gd name="connsiteY2" fmla="*/ 2 h 2499654"/>
              <a:gd name="connsiteX3" fmla="*/ 56287 w 9367967"/>
              <a:gd name="connsiteY3" fmla="*/ 2499654 h 2499654"/>
              <a:gd name="connsiteX4" fmla="*/ 0 w 9367967"/>
              <a:gd name="connsiteY4" fmla="*/ 2395976 h 2499654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5040 w 9367967"/>
              <a:gd name="connsiteY3" fmla="*/ 6303962 h 6303962"/>
              <a:gd name="connsiteX4" fmla="*/ 0 w 9367967"/>
              <a:gd name="connsiteY4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469804 w 9367967"/>
              <a:gd name="connsiteY3" fmla="*/ 3990478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9367967 w 9367967"/>
              <a:gd name="connsiteY3" fmla="*/ 6303962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226737 w 9332927"/>
              <a:gd name="connsiteY0" fmla="*/ 2395976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226737 w 9332927"/>
              <a:gd name="connsiteY5" fmla="*/ 2395976 h 6303962"/>
              <a:gd name="connsiteX0" fmla="*/ 3742 w 9332927"/>
              <a:gd name="connsiteY0" fmla="*/ 2369705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3742 w 9332927"/>
              <a:gd name="connsiteY5" fmla="*/ 2369705 h 6303962"/>
              <a:gd name="connsiteX0" fmla="*/ 3742 w 9332927"/>
              <a:gd name="connsiteY0" fmla="*/ 2378462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3742 w 9332927"/>
              <a:gd name="connsiteY5" fmla="*/ 2378462 h 6312719"/>
              <a:gd name="connsiteX0" fmla="*/ 14493 w 9332927"/>
              <a:gd name="connsiteY0" fmla="*/ 2352627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14493 w 9332927"/>
              <a:gd name="connsiteY5" fmla="*/ 2352627 h 6312719"/>
              <a:gd name="connsiteX0" fmla="*/ 1247 w 9342110"/>
              <a:gd name="connsiteY0" fmla="*/ 2326793 h 6312719"/>
              <a:gd name="connsiteX1" fmla="*/ 7998708 w 9342110"/>
              <a:gd name="connsiteY1" fmla="*/ 0 h 6312719"/>
              <a:gd name="connsiteX2" fmla="*/ 9342110 w 9342110"/>
              <a:gd name="connsiteY2" fmla="*/ 8759 h 6312719"/>
              <a:gd name="connsiteX3" fmla="*/ 9342110 w 9342110"/>
              <a:gd name="connsiteY3" fmla="*/ 6312719 h 6312719"/>
              <a:gd name="connsiteX4" fmla="*/ 9183 w 9342110"/>
              <a:gd name="connsiteY4" fmla="*/ 6312719 h 6312719"/>
              <a:gd name="connsiteX5" fmla="*/ 1247 w 9342110"/>
              <a:gd name="connsiteY5" fmla="*/ 2326793 h 6312719"/>
              <a:gd name="connsiteX0" fmla="*/ 1247 w 9342110"/>
              <a:gd name="connsiteY0" fmla="*/ 2330458 h 6316384"/>
              <a:gd name="connsiteX1" fmla="*/ 7998708 w 9342110"/>
              <a:gd name="connsiteY1" fmla="*/ 3665 h 6316384"/>
              <a:gd name="connsiteX2" fmla="*/ 9328030 w 9342110"/>
              <a:gd name="connsiteY2" fmla="*/ 0 h 6316384"/>
              <a:gd name="connsiteX3" fmla="*/ 9342110 w 9342110"/>
              <a:gd name="connsiteY3" fmla="*/ 6316384 h 6316384"/>
              <a:gd name="connsiteX4" fmla="*/ 9183 w 9342110"/>
              <a:gd name="connsiteY4" fmla="*/ 6316384 h 6316384"/>
              <a:gd name="connsiteX5" fmla="*/ 1247 w 9342110"/>
              <a:gd name="connsiteY5" fmla="*/ 2330458 h 6316384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30 w 9342110"/>
              <a:gd name="connsiteY2" fmla="*/ 16593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29 w 9342110"/>
              <a:gd name="connsiteY2" fmla="*/ 6464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0587 h 6326513"/>
              <a:gd name="connsiteX1" fmla="*/ 8038717 w 9342110"/>
              <a:gd name="connsiteY1" fmla="*/ 52647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  <a:gd name="connsiteX0" fmla="*/ 1247 w 9342110"/>
              <a:gd name="connsiteY0" fmla="*/ 2340587 h 6326513"/>
              <a:gd name="connsiteX1" fmla="*/ 7975698 w 9342110"/>
              <a:gd name="connsiteY1" fmla="*/ 15429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2110" h="6326513">
                <a:moveTo>
                  <a:pt x="1247" y="2340587"/>
                </a:moveTo>
                <a:lnTo>
                  <a:pt x="7975698" y="15429"/>
                </a:lnTo>
                <a:lnTo>
                  <a:pt x="9328029" y="0"/>
                </a:lnTo>
                <a:cubicBezTo>
                  <a:pt x="9332722" y="2105461"/>
                  <a:pt x="9337417" y="4221052"/>
                  <a:pt x="9342110" y="6326513"/>
                </a:cubicBezTo>
                <a:lnTo>
                  <a:pt x="9183" y="6326513"/>
                </a:lnTo>
                <a:cubicBezTo>
                  <a:pt x="10430" y="5015094"/>
                  <a:pt x="0" y="3652006"/>
                  <a:pt x="1247" y="23405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  <a:alpha val="36000"/>
                </a:schemeClr>
              </a:gs>
              <a:gs pos="100000">
                <a:srgbClr val="FFFFFF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 bwMode="gray">
          <a:xfrm flipH="1">
            <a:off x="1135953" y="4251934"/>
            <a:ext cx="8053210" cy="2609714"/>
          </a:xfrm>
          <a:custGeom>
            <a:avLst/>
            <a:gdLst>
              <a:gd name="connsiteX0" fmla="*/ 0 w 9163746"/>
              <a:gd name="connsiteY0" fmla="*/ 0 h 1323101"/>
              <a:gd name="connsiteX1" fmla="*/ 9163746 w 9163746"/>
              <a:gd name="connsiteY1" fmla="*/ 0 h 1323101"/>
              <a:gd name="connsiteX2" fmla="*/ 9163746 w 9163746"/>
              <a:gd name="connsiteY2" fmla="*/ 1323101 h 1323101"/>
              <a:gd name="connsiteX3" fmla="*/ 0 w 9163746"/>
              <a:gd name="connsiteY3" fmla="*/ 1323101 h 1323101"/>
              <a:gd name="connsiteX4" fmla="*/ 0 w 9163746"/>
              <a:gd name="connsiteY4" fmla="*/ 0 h 1323101"/>
              <a:gd name="connsiteX0" fmla="*/ 0 w 9163746"/>
              <a:gd name="connsiteY0" fmla="*/ 0 h 2031981"/>
              <a:gd name="connsiteX1" fmla="*/ 9163746 w 9163746"/>
              <a:gd name="connsiteY1" fmla="*/ 70888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031981"/>
              <a:gd name="connsiteX1" fmla="*/ 9163746 w 9163746"/>
              <a:gd name="connsiteY1" fmla="*/ 88019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284077"/>
              <a:gd name="connsiteX1" fmla="*/ 9163746 w 9163746"/>
              <a:gd name="connsiteY1" fmla="*/ 1132286 h 2284077"/>
              <a:gd name="connsiteX2" fmla="*/ 9163746 w 9163746"/>
              <a:gd name="connsiteY2" fmla="*/ 2284077 h 2284077"/>
              <a:gd name="connsiteX3" fmla="*/ 0 w 9163746"/>
              <a:gd name="connsiteY3" fmla="*/ 2284077 h 2284077"/>
              <a:gd name="connsiteX4" fmla="*/ 0 w 9163746"/>
              <a:gd name="connsiteY4" fmla="*/ 0 h 2284077"/>
              <a:gd name="connsiteX0" fmla="*/ 2596576 w 9163746"/>
              <a:gd name="connsiteY0" fmla="*/ 0 h 2688448"/>
              <a:gd name="connsiteX1" fmla="*/ 9163746 w 9163746"/>
              <a:gd name="connsiteY1" fmla="*/ 1536657 h 2688448"/>
              <a:gd name="connsiteX2" fmla="*/ 9163746 w 9163746"/>
              <a:gd name="connsiteY2" fmla="*/ 2688448 h 2688448"/>
              <a:gd name="connsiteX3" fmla="*/ 0 w 9163746"/>
              <a:gd name="connsiteY3" fmla="*/ 2688448 h 2688448"/>
              <a:gd name="connsiteX4" fmla="*/ 2596576 w 9163746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1255464 w 6567170"/>
              <a:gd name="connsiteY3" fmla="*/ 2688448 h 2688448"/>
              <a:gd name="connsiteX4" fmla="*/ 0 w 6567170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250589 w 6567170"/>
              <a:gd name="connsiteY3" fmla="*/ 1534757 h 2688448"/>
              <a:gd name="connsiteX4" fmla="*/ 0 w 6567170"/>
              <a:gd name="connsiteY4" fmla="*/ 0 h 2688448"/>
              <a:gd name="connsiteX0" fmla="*/ 0 w 6567170"/>
              <a:gd name="connsiteY0" fmla="*/ 0 h 1546409"/>
              <a:gd name="connsiteX1" fmla="*/ 6567170 w 6567170"/>
              <a:gd name="connsiteY1" fmla="*/ 1536657 h 1546409"/>
              <a:gd name="connsiteX2" fmla="*/ 6567170 w 6567170"/>
              <a:gd name="connsiteY2" fmla="*/ 1546409 h 1546409"/>
              <a:gd name="connsiteX3" fmla="*/ 250589 w 6567170"/>
              <a:gd name="connsiteY3" fmla="*/ 1534757 h 1546409"/>
              <a:gd name="connsiteX4" fmla="*/ 0 w 6567170"/>
              <a:gd name="connsiteY4" fmla="*/ 0 h 1546409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0 w 6316581"/>
              <a:gd name="connsiteY3" fmla="*/ 1534758 h 1546410"/>
              <a:gd name="connsiteX4" fmla="*/ 0 w 6316581"/>
              <a:gd name="connsiteY4" fmla="*/ 0 h 1546410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18668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0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90798 w 6316581"/>
              <a:gd name="connsiteY3" fmla="*/ 1390378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8668 w 6316581"/>
              <a:gd name="connsiteY3" fmla="*/ 1537334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1158 w 6316581"/>
              <a:gd name="connsiteY3" fmla="*/ 1438356 h 1546410"/>
              <a:gd name="connsiteX4" fmla="*/ 0 w 6316581"/>
              <a:gd name="connsiteY4" fmla="*/ 0 h 1546410"/>
              <a:gd name="connsiteX0" fmla="*/ 7580 w 6324161"/>
              <a:gd name="connsiteY0" fmla="*/ 0 h 1546410"/>
              <a:gd name="connsiteX1" fmla="*/ 6324161 w 6324161"/>
              <a:gd name="connsiteY1" fmla="*/ 1536658 h 1546410"/>
              <a:gd name="connsiteX2" fmla="*/ 6324161 w 6324161"/>
              <a:gd name="connsiteY2" fmla="*/ 1546410 h 1546410"/>
              <a:gd name="connsiteX3" fmla="*/ 3719 w 6324161"/>
              <a:gd name="connsiteY3" fmla="*/ 1539496 h 1546410"/>
              <a:gd name="connsiteX4" fmla="*/ 7580 w 6324161"/>
              <a:gd name="connsiteY4" fmla="*/ 0 h 1546410"/>
              <a:gd name="connsiteX0" fmla="*/ 7580 w 6324161"/>
              <a:gd name="connsiteY0" fmla="*/ 0 h 1539496"/>
              <a:gd name="connsiteX1" fmla="*/ 6324161 w 6324161"/>
              <a:gd name="connsiteY1" fmla="*/ 1536658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324161"/>
              <a:gd name="connsiteY0" fmla="*/ 0 h 1539496"/>
              <a:gd name="connsiteX1" fmla="*/ 6324161 w 6324161"/>
              <a:gd name="connsiteY1" fmla="*/ 1318001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227354"/>
              <a:gd name="connsiteY0" fmla="*/ 0 h 1542359"/>
              <a:gd name="connsiteX1" fmla="*/ 6227354 w 6227354"/>
              <a:gd name="connsiteY1" fmla="*/ 1542359 h 1542359"/>
              <a:gd name="connsiteX2" fmla="*/ 3719 w 6227354"/>
              <a:gd name="connsiteY2" fmla="*/ 1539496 h 1542359"/>
              <a:gd name="connsiteX3" fmla="*/ 7580 w 6227354"/>
              <a:gd name="connsiteY3" fmla="*/ 0 h 1542359"/>
              <a:gd name="connsiteX0" fmla="*/ 7580 w 6400074"/>
              <a:gd name="connsiteY0" fmla="*/ 0 h 1547978"/>
              <a:gd name="connsiteX1" fmla="*/ 6400074 w 6400074"/>
              <a:gd name="connsiteY1" fmla="*/ 1547978 h 1547978"/>
              <a:gd name="connsiteX2" fmla="*/ 3719 w 6400074"/>
              <a:gd name="connsiteY2" fmla="*/ 1539496 h 1547978"/>
              <a:gd name="connsiteX3" fmla="*/ 7580 w 6400074"/>
              <a:gd name="connsiteY3" fmla="*/ 0 h 1547978"/>
              <a:gd name="connsiteX0" fmla="*/ 7580 w 6242373"/>
              <a:gd name="connsiteY0" fmla="*/ 0 h 1539496"/>
              <a:gd name="connsiteX1" fmla="*/ 6242373 w 6242373"/>
              <a:gd name="connsiteY1" fmla="*/ 1486170 h 1539496"/>
              <a:gd name="connsiteX2" fmla="*/ 3719 w 6242373"/>
              <a:gd name="connsiteY2" fmla="*/ 1539496 h 1539496"/>
              <a:gd name="connsiteX3" fmla="*/ 7580 w 6242373"/>
              <a:gd name="connsiteY3" fmla="*/ 0 h 1539496"/>
              <a:gd name="connsiteX0" fmla="*/ 7580 w 6279921"/>
              <a:gd name="connsiteY0" fmla="*/ 0 h 1542359"/>
              <a:gd name="connsiteX1" fmla="*/ 6279921 w 6279921"/>
              <a:gd name="connsiteY1" fmla="*/ 1542359 h 1542359"/>
              <a:gd name="connsiteX2" fmla="*/ 3719 w 6279921"/>
              <a:gd name="connsiteY2" fmla="*/ 1539496 h 1542359"/>
              <a:gd name="connsiteX3" fmla="*/ 7580 w 6279921"/>
              <a:gd name="connsiteY3" fmla="*/ 0 h 1542359"/>
              <a:gd name="connsiteX0" fmla="*/ 7580 w 6362526"/>
              <a:gd name="connsiteY0" fmla="*/ 0 h 1542359"/>
              <a:gd name="connsiteX1" fmla="*/ 6362526 w 6362526"/>
              <a:gd name="connsiteY1" fmla="*/ 1542359 h 1542359"/>
              <a:gd name="connsiteX2" fmla="*/ 3719 w 6362526"/>
              <a:gd name="connsiteY2" fmla="*/ 1539496 h 1542359"/>
              <a:gd name="connsiteX3" fmla="*/ 7580 w 6362526"/>
              <a:gd name="connsiteY3" fmla="*/ 0 h 1542359"/>
              <a:gd name="connsiteX0" fmla="*/ 7580 w 6343726"/>
              <a:gd name="connsiteY0" fmla="*/ 0 h 1539496"/>
              <a:gd name="connsiteX1" fmla="*/ 6343726 w 6343726"/>
              <a:gd name="connsiteY1" fmla="*/ 1536740 h 1539496"/>
              <a:gd name="connsiteX2" fmla="*/ 3719 w 6343726"/>
              <a:gd name="connsiteY2" fmla="*/ 1539496 h 1539496"/>
              <a:gd name="connsiteX3" fmla="*/ 7580 w 6343726"/>
              <a:gd name="connsiteY3" fmla="*/ 0 h 1539496"/>
              <a:gd name="connsiteX0" fmla="*/ 7580 w 6359466"/>
              <a:gd name="connsiteY0" fmla="*/ 0 h 1539496"/>
              <a:gd name="connsiteX1" fmla="*/ 6359466 w 6359466"/>
              <a:gd name="connsiteY1" fmla="*/ 1538209 h 1539496"/>
              <a:gd name="connsiteX2" fmla="*/ 3719 w 6359466"/>
              <a:gd name="connsiteY2" fmla="*/ 1539496 h 1539496"/>
              <a:gd name="connsiteX3" fmla="*/ 7580 w 6359466"/>
              <a:gd name="connsiteY3" fmla="*/ 0 h 1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9466" h="1539496">
                <a:moveTo>
                  <a:pt x="7580" y="0"/>
                </a:moveTo>
                <a:lnTo>
                  <a:pt x="6359466" y="1538209"/>
                </a:lnTo>
                <a:lnTo>
                  <a:pt x="3719" y="1539496"/>
                </a:lnTo>
                <a:cubicBezTo>
                  <a:pt x="0" y="1060044"/>
                  <a:pt x="11299" y="479452"/>
                  <a:pt x="75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9525" cmpd="sng">
            <a:noFill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gray">
          <a:xfrm rot="20517034" flipH="1" flipV="1">
            <a:off x="2804912" y="5777334"/>
            <a:ext cx="3323367" cy="402994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3000">
                <a:schemeClr val="accent2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gray">
          <a:xfrm rot="20517034" flipH="1" flipV="1">
            <a:off x="4135597" y="5140560"/>
            <a:ext cx="4565948" cy="553670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33000">
                <a:schemeClr val="accent3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gray">
          <a:xfrm rot="20517034" flipH="1" flipV="1">
            <a:off x="505258" y="5431124"/>
            <a:ext cx="9036309" cy="9558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466047 w 2961211"/>
              <a:gd name="connsiteY0" fmla="*/ 473 h 632923"/>
              <a:gd name="connsiteX1" fmla="*/ 1406332 w 2961211"/>
              <a:gd name="connsiteY1" fmla="*/ 4648 h 632923"/>
              <a:gd name="connsiteX2" fmla="*/ 2491361 w 2961211"/>
              <a:gd name="connsiteY2" fmla="*/ 2043 h 632923"/>
              <a:gd name="connsiteX3" fmla="*/ 2640688 w 2961211"/>
              <a:gd name="connsiteY3" fmla="*/ 78418 h 632923"/>
              <a:gd name="connsiteX4" fmla="*/ 2722643 w 2961211"/>
              <a:gd name="connsiteY4" fmla="*/ 311398 h 632923"/>
              <a:gd name="connsiteX5" fmla="*/ 2961211 w 2961211"/>
              <a:gd name="connsiteY5" fmla="*/ 631282 h 632923"/>
              <a:gd name="connsiteX6" fmla="*/ 0 w 2961211"/>
              <a:gd name="connsiteY6" fmla="*/ 632923 h 632923"/>
              <a:gd name="connsiteX7" fmla="*/ 235934 w 2961211"/>
              <a:gd name="connsiteY7" fmla="*/ 241498 h 632923"/>
              <a:gd name="connsiteX8" fmla="*/ 319386 w 2961211"/>
              <a:gd name="connsiteY8" fmla="*/ 73905 h 632923"/>
              <a:gd name="connsiteX9" fmla="*/ 466047 w 2961211"/>
              <a:gd name="connsiteY9" fmla="*/ 473 h 632923"/>
              <a:gd name="connsiteX0" fmla="*/ 466047 w 3199088"/>
              <a:gd name="connsiteY0" fmla="*/ 473 h 634994"/>
              <a:gd name="connsiteX1" fmla="*/ 1406332 w 3199088"/>
              <a:gd name="connsiteY1" fmla="*/ 4648 h 634994"/>
              <a:gd name="connsiteX2" fmla="*/ 2491361 w 3199088"/>
              <a:gd name="connsiteY2" fmla="*/ 2043 h 634994"/>
              <a:gd name="connsiteX3" fmla="*/ 2640688 w 3199088"/>
              <a:gd name="connsiteY3" fmla="*/ 78418 h 634994"/>
              <a:gd name="connsiteX4" fmla="*/ 2722643 w 3199088"/>
              <a:gd name="connsiteY4" fmla="*/ 311398 h 634994"/>
              <a:gd name="connsiteX5" fmla="*/ 2961211 w 3199088"/>
              <a:gd name="connsiteY5" fmla="*/ 631282 h 634994"/>
              <a:gd name="connsiteX6" fmla="*/ 1295380 w 3199088"/>
              <a:gd name="connsiteY6" fmla="*/ 634994 h 634994"/>
              <a:gd name="connsiteX7" fmla="*/ 0 w 3199088"/>
              <a:gd name="connsiteY7" fmla="*/ 632923 h 634994"/>
              <a:gd name="connsiteX8" fmla="*/ 235934 w 3199088"/>
              <a:gd name="connsiteY8" fmla="*/ 241498 h 634994"/>
              <a:gd name="connsiteX9" fmla="*/ 319386 w 3199088"/>
              <a:gd name="connsiteY9" fmla="*/ 73905 h 634994"/>
              <a:gd name="connsiteX10" fmla="*/ 466047 w 3199088"/>
              <a:gd name="connsiteY10" fmla="*/ 473 h 634994"/>
              <a:gd name="connsiteX0" fmla="*/ 466047 w 2961211"/>
              <a:gd name="connsiteY0" fmla="*/ 47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10" fmla="*/ 466047 w 2961211"/>
              <a:gd name="connsiteY10" fmla="*/ 473 h 634994"/>
              <a:gd name="connsiteX0" fmla="*/ 319386 w 2961211"/>
              <a:gd name="connsiteY0" fmla="*/ 73905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0" fmla="*/ 235934 w 2961211"/>
              <a:gd name="connsiteY0" fmla="*/ 241498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0" fmla="*/ 0 w 2961211"/>
              <a:gd name="connsiteY0" fmla="*/ 63292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0" fmla="*/ 0 w 1665831"/>
              <a:gd name="connsiteY0" fmla="*/ 634994 h 634994"/>
              <a:gd name="connsiteX1" fmla="*/ 110952 w 1665831"/>
              <a:gd name="connsiteY1" fmla="*/ 4648 h 634994"/>
              <a:gd name="connsiteX2" fmla="*/ 1195981 w 1665831"/>
              <a:gd name="connsiteY2" fmla="*/ 2043 h 634994"/>
              <a:gd name="connsiteX3" fmla="*/ 1345308 w 1665831"/>
              <a:gd name="connsiteY3" fmla="*/ 78418 h 634994"/>
              <a:gd name="connsiteX4" fmla="*/ 1427263 w 1665831"/>
              <a:gd name="connsiteY4" fmla="*/ 311398 h 634994"/>
              <a:gd name="connsiteX5" fmla="*/ 1665831 w 1665831"/>
              <a:gd name="connsiteY5" fmla="*/ 631282 h 634994"/>
              <a:gd name="connsiteX6" fmla="*/ 0 w 1665831"/>
              <a:gd name="connsiteY6" fmla="*/ 634994 h 634994"/>
              <a:gd name="connsiteX0" fmla="*/ 28681 w 1919707"/>
              <a:gd name="connsiteY0" fmla="*/ 634994 h 784425"/>
              <a:gd name="connsiteX1" fmla="*/ 139633 w 1919707"/>
              <a:gd name="connsiteY1" fmla="*/ 4648 h 784425"/>
              <a:gd name="connsiteX2" fmla="*/ 1224662 w 1919707"/>
              <a:gd name="connsiteY2" fmla="*/ 2043 h 784425"/>
              <a:gd name="connsiteX3" fmla="*/ 1373989 w 1919707"/>
              <a:gd name="connsiteY3" fmla="*/ 78418 h 784425"/>
              <a:gd name="connsiteX4" fmla="*/ 1455944 w 1919707"/>
              <a:gd name="connsiteY4" fmla="*/ 311398 h 784425"/>
              <a:gd name="connsiteX5" fmla="*/ 1694512 w 1919707"/>
              <a:gd name="connsiteY5" fmla="*/ 631282 h 784425"/>
              <a:gd name="connsiteX6" fmla="*/ 0 w 1919707"/>
              <a:gd name="connsiteY6" fmla="*/ 784425 h 784425"/>
              <a:gd name="connsiteX7" fmla="*/ 28681 w 1919707"/>
              <a:gd name="connsiteY7" fmla="*/ 634994 h 784425"/>
              <a:gd name="connsiteX0" fmla="*/ 28681 w 3946878"/>
              <a:gd name="connsiteY0" fmla="*/ 634994 h 784425"/>
              <a:gd name="connsiteX1" fmla="*/ 139633 w 3946878"/>
              <a:gd name="connsiteY1" fmla="*/ 4648 h 784425"/>
              <a:gd name="connsiteX2" fmla="*/ 1224662 w 3946878"/>
              <a:gd name="connsiteY2" fmla="*/ 2043 h 784425"/>
              <a:gd name="connsiteX3" fmla="*/ 1373989 w 3946878"/>
              <a:gd name="connsiteY3" fmla="*/ 78418 h 784425"/>
              <a:gd name="connsiteX4" fmla="*/ 1455944 w 3946878"/>
              <a:gd name="connsiteY4" fmla="*/ 311398 h 784425"/>
              <a:gd name="connsiteX5" fmla="*/ 1694512 w 3946878"/>
              <a:gd name="connsiteY5" fmla="*/ 631282 h 784425"/>
              <a:gd name="connsiteX6" fmla="*/ 3946878 w 3946878"/>
              <a:gd name="connsiteY6" fmla="*/ 637145 h 784425"/>
              <a:gd name="connsiteX7" fmla="*/ 0 w 3946878"/>
              <a:gd name="connsiteY7" fmla="*/ 784425 h 784425"/>
              <a:gd name="connsiteX8" fmla="*/ 28681 w 3946878"/>
              <a:gd name="connsiteY8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46878 w 4127097"/>
              <a:gd name="connsiteY6" fmla="*/ 637145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127097"/>
              <a:gd name="connsiteY0" fmla="*/ 634994 h 959280"/>
              <a:gd name="connsiteX1" fmla="*/ 139633 w 4127097"/>
              <a:gd name="connsiteY1" fmla="*/ 4648 h 959280"/>
              <a:gd name="connsiteX2" fmla="*/ 1224662 w 4127097"/>
              <a:gd name="connsiteY2" fmla="*/ 2043 h 959280"/>
              <a:gd name="connsiteX3" fmla="*/ 1373989 w 4127097"/>
              <a:gd name="connsiteY3" fmla="*/ 78418 h 959280"/>
              <a:gd name="connsiteX4" fmla="*/ 1455944 w 4127097"/>
              <a:gd name="connsiteY4" fmla="*/ 311398 h 959280"/>
              <a:gd name="connsiteX5" fmla="*/ 1694512 w 4127097"/>
              <a:gd name="connsiteY5" fmla="*/ 631282 h 959280"/>
              <a:gd name="connsiteX6" fmla="*/ 4027454 w 4127097"/>
              <a:gd name="connsiteY6" fmla="*/ 959280 h 959280"/>
              <a:gd name="connsiteX7" fmla="*/ 4127097 w 4127097"/>
              <a:gd name="connsiteY7" fmla="*/ 742124 h 959280"/>
              <a:gd name="connsiteX8" fmla="*/ 0 w 4127097"/>
              <a:gd name="connsiteY8" fmla="*/ 784425 h 959280"/>
              <a:gd name="connsiteX9" fmla="*/ 28681 w 4127097"/>
              <a:gd name="connsiteY9" fmla="*/ 634994 h 959280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69526 w 4127097"/>
              <a:gd name="connsiteY6" fmla="*/ 631158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69526 w 4200128"/>
              <a:gd name="connsiteY6" fmla="*/ 631158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53826 w 4200128"/>
              <a:gd name="connsiteY6" fmla="*/ 643631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00128" h="784425">
                <a:moveTo>
                  <a:pt x="28681" y="634994"/>
                </a:moveTo>
                <a:lnTo>
                  <a:pt x="139633" y="4648"/>
                </a:lnTo>
                <a:lnTo>
                  <a:pt x="1224662" y="2043"/>
                </a:lnTo>
                <a:cubicBezTo>
                  <a:pt x="1286126" y="0"/>
                  <a:pt x="1335442" y="26859"/>
                  <a:pt x="1373989" y="78418"/>
                </a:cubicBezTo>
                <a:cubicBezTo>
                  <a:pt x="1412536" y="129977"/>
                  <a:pt x="1432315" y="231368"/>
                  <a:pt x="1455944" y="311398"/>
                </a:cubicBezTo>
                <a:cubicBezTo>
                  <a:pt x="1479573" y="391428"/>
                  <a:pt x="1549660" y="634631"/>
                  <a:pt x="1694512" y="631282"/>
                </a:cubicBezTo>
                <a:lnTo>
                  <a:pt x="3953826" y="643631"/>
                </a:lnTo>
                <a:lnTo>
                  <a:pt x="4200128" y="784145"/>
                </a:lnTo>
                <a:lnTo>
                  <a:pt x="0" y="784425"/>
                </a:lnTo>
                <a:lnTo>
                  <a:pt x="28681" y="63499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2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158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3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700000" scaled="1"/>
              <a:tileRect/>
            </a:gradFill>
            <a:miter lim="800000"/>
          </a:ln>
          <a:effectLst>
            <a:outerShdw blurRad="88900" dist="50800" dir="5400000" algn="t" rotWithShape="0">
              <a:prstClr val="black">
                <a:alpha val="29000"/>
              </a:prstClr>
            </a:outerShdw>
          </a:effectLst>
          <a:scene3d>
            <a:camera prst="orthographicFront"/>
            <a:lightRig rig="soft" dir="t">
              <a:rot lat="0" lon="0" rev="30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15"/>
          <p:cNvGrpSpPr/>
          <p:nvPr userDrawn="1"/>
        </p:nvGrpSpPr>
        <p:grpSpPr bwMode="gray">
          <a:xfrm flipH="1" flipV="1">
            <a:off x="6657052" y="5936624"/>
            <a:ext cx="2164418" cy="672243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10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31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13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9" name="Group 277"/>
          <p:cNvGrpSpPr>
            <a:grpSpLocks/>
          </p:cNvGrpSpPr>
          <p:nvPr userDrawn="1"/>
        </p:nvGrpSpPr>
        <p:grpSpPr bwMode="gray">
          <a:xfrm rot="5400000" flipH="1" flipV="1">
            <a:off x="4438775" y="594356"/>
            <a:ext cx="1463040" cy="1463040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50" name="Freeform 278"/>
            <p:cNvSpPr>
              <a:spLocks/>
            </p:cNvSpPr>
            <p:nvPr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AutoShape 279"/>
            <p:cNvSpPr>
              <a:spLocks noChangeArrowheads="1"/>
            </p:cNvSpPr>
            <p:nvPr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52" name="Picture 46" descr="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 flipH="1" flipV="1">
            <a:off x="203371" y="-15588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ctangle 52"/>
          <p:cNvSpPr/>
          <p:nvPr userDrawn="1"/>
        </p:nvSpPr>
        <p:spPr bwMode="gray">
          <a:xfrm rot="5400000" flipH="1" flipV="1">
            <a:off x="796131" y="-796131"/>
            <a:ext cx="5792788" cy="7385050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tile tx="0" ty="0" sx="100000" sy="100000" flip="none" algn="tl"/>
          </a:blipFill>
          <a:ln w="9525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" name="Group 203"/>
          <p:cNvGrpSpPr/>
          <p:nvPr userDrawn="1"/>
        </p:nvGrpSpPr>
        <p:grpSpPr bwMode="gray">
          <a:xfrm flipH="1" flipV="1">
            <a:off x="466717" y="1353776"/>
            <a:ext cx="2302496" cy="822325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55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75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6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57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04" y="3620539"/>
            <a:ext cx="7068312" cy="1143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2004" y="2007257"/>
            <a:ext cx="7068312" cy="1572768"/>
          </a:xfrm>
          <a:prstGeom prst="rect">
            <a:avLst/>
          </a:prstGeom>
        </p:spPr>
        <p:txBody>
          <a:bodyPr/>
          <a:lstStyle>
            <a:lvl1pPr>
              <a:defRPr sz="48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 userDrawn="1">
            <p:ph type="dt" sz="half" idx="10"/>
          </p:nvPr>
        </p:nvSpPr>
        <p:spPr bwMode="gray">
          <a:xfrm>
            <a:off x="6350000" y="6448427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B2F-980A-41CC-A634-0EF74CC2F984}" type="datetime1">
              <a:rPr lang="en-US" smtClean="0"/>
              <a:t>9/19/2017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" name="Slide Number Placeholder 5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8566150" y="6464302"/>
            <a:ext cx="5016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EA4D-F559-40E9-9EB2-EEEA8CBB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2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534367">
            <a:off x="8441351" y="4406428"/>
            <a:ext cx="444954" cy="5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367">
            <a:off x="6494780" y="4786865"/>
            <a:ext cx="1998885" cy="579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228B-DAF9-4E66-9137-C2FD6E2B9983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2237-BC3F-4D77-A156-38F170354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F9C-9601-4087-93CE-E32356AA61E2}" type="datetime1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C925-15F3-4CA4-BB9E-85281F64C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94A2-4B69-4FA2-8282-F540C11765FE}" type="datetime1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85-6696-41DA-AF7C-F30E5039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DEA7-14E9-45F1-9EA9-7A6E3CB1445B}" type="datetime1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0C83-AE67-46B5-B331-00EBABB5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7796-8162-42EA-917C-BC9D2AFB26BB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FBD-4F4A-4D11-A15C-5D535A11C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67"/>
            <a:ext cx="5431536" cy="5943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1206989"/>
            <a:ext cx="6638544" cy="3959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358357"/>
            <a:ext cx="5431536" cy="9052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2C1C-5109-448E-925A-2D5878FA87AE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326E-5562-4C8D-89A7-B36B9A28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4"/>
          <p:cNvGrpSpPr>
            <a:grpSpLocks/>
          </p:cNvGrpSpPr>
          <p:nvPr/>
        </p:nvGrpSpPr>
        <p:grpSpPr bwMode="auto">
          <a:xfrm>
            <a:off x="-11113" y="-3175"/>
            <a:ext cx="9155113" cy="6861175"/>
            <a:chOff x="-10476" y="-2952"/>
            <a:chExt cx="9154426" cy="6861646"/>
          </a:xfrm>
        </p:grpSpPr>
        <p:sp>
          <p:nvSpPr>
            <p:cNvPr id="7" name="Rectangle 6"/>
            <p:cNvSpPr/>
            <p:nvPr userDrawn="1"/>
          </p:nvSpPr>
          <p:spPr bwMode="gray">
            <a:xfrm rot="5400000" flipV="1">
              <a:off x="1137502" y="-1150930"/>
              <a:ext cx="6858471" cy="915442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chemeClr val="bg1">
                    <a:alpha val="5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12000000" scaled="0"/>
              <a:tileRect/>
            </a:grad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 rot="5400000">
              <a:off x="1133907" y="-1129789"/>
              <a:ext cx="6854576" cy="9122390"/>
            </a:xfrm>
            <a:prstGeom prst="rect">
              <a:avLst/>
            </a:prstGeom>
            <a:blipFill dpi="0" rotWithShape="1">
              <a:blip r:embed="rId1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 flipV="1">
              <a:off x="-2382" y="944"/>
              <a:ext cx="3252788" cy="1254969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6416 w 6361362"/>
                <a:gd name="connsiteY0" fmla="*/ 0 h 1545361"/>
                <a:gd name="connsiteX1" fmla="*/ 6361362 w 6361362"/>
                <a:gd name="connsiteY1" fmla="*/ 1542359 h 1545361"/>
                <a:gd name="connsiteX2" fmla="*/ 3718 w 6361362"/>
                <a:gd name="connsiteY2" fmla="*/ 1545361 h 1545361"/>
                <a:gd name="connsiteX3" fmla="*/ 6416 w 6361362"/>
                <a:gd name="connsiteY3" fmla="*/ 0 h 1545361"/>
                <a:gd name="connsiteX0" fmla="*/ 6418 w 6257290"/>
                <a:gd name="connsiteY0" fmla="*/ 0 h 1545361"/>
                <a:gd name="connsiteX1" fmla="*/ 6257290 w 6257290"/>
                <a:gd name="connsiteY1" fmla="*/ 1543521 h 1545361"/>
                <a:gd name="connsiteX2" fmla="*/ 3720 w 6257290"/>
                <a:gd name="connsiteY2" fmla="*/ 1545361 h 1545361"/>
                <a:gd name="connsiteX3" fmla="*/ 6418 w 6257290"/>
                <a:gd name="connsiteY3" fmla="*/ 0 h 154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290" h="1545361">
                  <a:moveTo>
                    <a:pt x="6418" y="0"/>
                  </a:moveTo>
                  <a:lnTo>
                    <a:pt x="6257290" y="1543521"/>
                  </a:lnTo>
                  <a:lnTo>
                    <a:pt x="3720" y="1545361"/>
                  </a:lnTo>
                  <a:cubicBezTo>
                    <a:pt x="1" y="1065909"/>
                    <a:pt x="10137" y="479452"/>
                    <a:pt x="64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46" descr="2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 flipH="1">
              <a:off x="6127526" y="4431455"/>
              <a:ext cx="2733239" cy="24163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146"/>
            <p:cNvGrpSpPr/>
            <p:nvPr userDrawn="1"/>
          </p:nvGrpSpPr>
          <p:grpSpPr bwMode="gray">
            <a:xfrm rot="10800000" flipH="1" flipV="1">
              <a:off x="7772365" y="6192210"/>
              <a:ext cx="1224024" cy="437154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1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2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4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3" name="Group 115"/>
            <p:cNvGrpSpPr/>
            <p:nvPr userDrawn="1"/>
          </p:nvGrpSpPr>
          <p:grpSpPr bwMode="gray">
            <a:xfrm>
              <a:off x="181457" y="96065"/>
              <a:ext cx="1209712" cy="406888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2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4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6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50" name="Freeform 49"/>
          <p:cNvSpPr>
            <a:spLocks noChangeAspect="1"/>
          </p:cNvSpPr>
          <p:nvPr/>
        </p:nvSpPr>
        <p:spPr bwMode="gray">
          <a:xfrm rot="20325161">
            <a:off x="-103445" y="859464"/>
            <a:ext cx="834716" cy="30428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798 h 634811"/>
              <a:gd name="connsiteX1" fmla="*/ 1716261 w 2961211"/>
              <a:gd name="connsiteY1" fmla="*/ 0 h 634811"/>
              <a:gd name="connsiteX2" fmla="*/ 2491361 w 2961211"/>
              <a:gd name="connsiteY2" fmla="*/ 3931 h 634811"/>
              <a:gd name="connsiteX3" fmla="*/ 2640688 w 2961211"/>
              <a:gd name="connsiteY3" fmla="*/ 80306 h 634811"/>
              <a:gd name="connsiteX4" fmla="*/ 2722643 w 2961211"/>
              <a:gd name="connsiteY4" fmla="*/ 313286 h 634811"/>
              <a:gd name="connsiteX5" fmla="*/ 2961211 w 2961211"/>
              <a:gd name="connsiteY5" fmla="*/ 633170 h 634811"/>
              <a:gd name="connsiteX6" fmla="*/ 0 w 2961211"/>
              <a:gd name="connsiteY6" fmla="*/ 634811 h 634811"/>
              <a:gd name="connsiteX7" fmla="*/ 235934 w 2961211"/>
              <a:gd name="connsiteY7" fmla="*/ 243386 h 634811"/>
              <a:gd name="connsiteX8" fmla="*/ 319386 w 2961211"/>
              <a:gd name="connsiteY8" fmla="*/ 75793 h 634811"/>
              <a:gd name="connsiteX9" fmla="*/ 475914 w 2961211"/>
              <a:gd name="connsiteY9" fmla="*/ 798 h 634811"/>
              <a:gd name="connsiteX0" fmla="*/ 475914 w 3164850"/>
              <a:gd name="connsiteY0" fmla="*/ 798 h 638386"/>
              <a:gd name="connsiteX1" fmla="*/ 1716261 w 3164850"/>
              <a:gd name="connsiteY1" fmla="*/ 0 h 638386"/>
              <a:gd name="connsiteX2" fmla="*/ 2491361 w 3164850"/>
              <a:gd name="connsiteY2" fmla="*/ 3931 h 638386"/>
              <a:gd name="connsiteX3" fmla="*/ 2640688 w 3164850"/>
              <a:gd name="connsiteY3" fmla="*/ 80306 h 638386"/>
              <a:gd name="connsiteX4" fmla="*/ 2722643 w 3164850"/>
              <a:gd name="connsiteY4" fmla="*/ 313286 h 638386"/>
              <a:gd name="connsiteX5" fmla="*/ 2961211 w 3164850"/>
              <a:gd name="connsiteY5" fmla="*/ 633170 h 638386"/>
              <a:gd name="connsiteX6" fmla="*/ 1500807 w 3164850"/>
              <a:gd name="connsiteY6" fmla="*/ 638386 h 638386"/>
              <a:gd name="connsiteX7" fmla="*/ 0 w 3164850"/>
              <a:gd name="connsiteY7" fmla="*/ 634811 h 638386"/>
              <a:gd name="connsiteX8" fmla="*/ 235934 w 3164850"/>
              <a:gd name="connsiteY8" fmla="*/ 243386 h 638386"/>
              <a:gd name="connsiteX9" fmla="*/ 319386 w 3164850"/>
              <a:gd name="connsiteY9" fmla="*/ 75793 h 638386"/>
              <a:gd name="connsiteX10" fmla="*/ 475914 w 3164850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319386 w 2961211"/>
              <a:gd name="connsiteY9" fmla="*/ 75793 h 638386"/>
              <a:gd name="connsiteX10" fmla="*/ 475914 w 2961211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475914 w 2961211"/>
              <a:gd name="connsiteY9" fmla="*/ 798 h 638386"/>
              <a:gd name="connsiteX0" fmla="*/ 286043 w 3011320"/>
              <a:gd name="connsiteY0" fmla="*/ 243386 h 638386"/>
              <a:gd name="connsiteX1" fmla="*/ 1766370 w 3011320"/>
              <a:gd name="connsiteY1" fmla="*/ 0 h 638386"/>
              <a:gd name="connsiteX2" fmla="*/ 2541470 w 3011320"/>
              <a:gd name="connsiteY2" fmla="*/ 3931 h 638386"/>
              <a:gd name="connsiteX3" fmla="*/ 2690797 w 3011320"/>
              <a:gd name="connsiteY3" fmla="*/ 80306 h 638386"/>
              <a:gd name="connsiteX4" fmla="*/ 2772752 w 3011320"/>
              <a:gd name="connsiteY4" fmla="*/ 313286 h 638386"/>
              <a:gd name="connsiteX5" fmla="*/ 3011320 w 3011320"/>
              <a:gd name="connsiteY5" fmla="*/ 633170 h 638386"/>
              <a:gd name="connsiteX6" fmla="*/ 1550916 w 3011320"/>
              <a:gd name="connsiteY6" fmla="*/ 638386 h 638386"/>
              <a:gd name="connsiteX7" fmla="*/ 50109 w 3011320"/>
              <a:gd name="connsiteY7" fmla="*/ 634811 h 638386"/>
              <a:gd name="connsiteX8" fmla="*/ 286043 w 3011320"/>
              <a:gd name="connsiteY8" fmla="*/ 243386 h 638386"/>
              <a:gd name="connsiteX0" fmla="*/ 0 w 2961211"/>
              <a:gd name="connsiteY0" fmla="*/ 634811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0" fmla="*/ 0 w 1460404"/>
              <a:gd name="connsiteY0" fmla="*/ 638386 h 638386"/>
              <a:gd name="connsiteX1" fmla="*/ 215454 w 1460404"/>
              <a:gd name="connsiteY1" fmla="*/ 0 h 638386"/>
              <a:gd name="connsiteX2" fmla="*/ 990554 w 1460404"/>
              <a:gd name="connsiteY2" fmla="*/ 3931 h 638386"/>
              <a:gd name="connsiteX3" fmla="*/ 1139881 w 1460404"/>
              <a:gd name="connsiteY3" fmla="*/ 80306 h 638386"/>
              <a:gd name="connsiteX4" fmla="*/ 1221836 w 1460404"/>
              <a:gd name="connsiteY4" fmla="*/ 313286 h 638386"/>
              <a:gd name="connsiteX5" fmla="*/ 1460404 w 1460404"/>
              <a:gd name="connsiteY5" fmla="*/ 633170 h 638386"/>
              <a:gd name="connsiteX6" fmla="*/ 0 w 1460404"/>
              <a:gd name="connsiteY6" fmla="*/ 638386 h 638386"/>
              <a:gd name="connsiteX0" fmla="*/ 0 w 1494468"/>
              <a:gd name="connsiteY0" fmla="*/ 642133 h 642132"/>
              <a:gd name="connsiteX1" fmla="*/ 249518 w 1494468"/>
              <a:gd name="connsiteY1" fmla="*/ 0 h 642132"/>
              <a:gd name="connsiteX2" fmla="*/ 1024618 w 1494468"/>
              <a:gd name="connsiteY2" fmla="*/ 3931 h 642132"/>
              <a:gd name="connsiteX3" fmla="*/ 1173945 w 1494468"/>
              <a:gd name="connsiteY3" fmla="*/ 80306 h 642132"/>
              <a:gd name="connsiteX4" fmla="*/ 1255900 w 1494468"/>
              <a:gd name="connsiteY4" fmla="*/ 313286 h 642132"/>
              <a:gd name="connsiteX5" fmla="*/ 1494468 w 1494468"/>
              <a:gd name="connsiteY5" fmla="*/ 633170 h 642132"/>
              <a:gd name="connsiteX6" fmla="*/ 0 w 1494468"/>
              <a:gd name="connsiteY6" fmla="*/ 642133 h 642132"/>
              <a:gd name="connsiteX0" fmla="*/ 0 w 1494468"/>
              <a:gd name="connsiteY0" fmla="*/ 644002 h 644001"/>
              <a:gd name="connsiteX1" fmla="*/ 217302 w 1494468"/>
              <a:gd name="connsiteY1" fmla="*/ 0 h 644001"/>
              <a:gd name="connsiteX2" fmla="*/ 1024618 w 1494468"/>
              <a:gd name="connsiteY2" fmla="*/ 5800 h 644001"/>
              <a:gd name="connsiteX3" fmla="*/ 1173945 w 1494468"/>
              <a:gd name="connsiteY3" fmla="*/ 82175 h 644001"/>
              <a:gd name="connsiteX4" fmla="*/ 1255900 w 1494468"/>
              <a:gd name="connsiteY4" fmla="*/ 315155 h 644001"/>
              <a:gd name="connsiteX5" fmla="*/ 1494468 w 1494468"/>
              <a:gd name="connsiteY5" fmla="*/ 635039 h 644001"/>
              <a:gd name="connsiteX6" fmla="*/ 0 w 1494468"/>
              <a:gd name="connsiteY6" fmla="*/ 644002 h 6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468" h="644001">
                <a:moveTo>
                  <a:pt x="0" y="644002"/>
                </a:moveTo>
                <a:lnTo>
                  <a:pt x="217302" y="0"/>
                </a:lnTo>
                <a:lnTo>
                  <a:pt x="1024618" y="5800"/>
                </a:lnTo>
                <a:cubicBezTo>
                  <a:pt x="1086082" y="3757"/>
                  <a:pt x="1135398" y="30616"/>
                  <a:pt x="1173945" y="82175"/>
                </a:cubicBezTo>
                <a:cubicBezTo>
                  <a:pt x="1212492" y="133734"/>
                  <a:pt x="1232271" y="235125"/>
                  <a:pt x="1255900" y="315155"/>
                </a:cubicBezTo>
                <a:cubicBezTo>
                  <a:pt x="1279529" y="395185"/>
                  <a:pt x="1312738" y="636208"/>
                  <a:pt x="1494468" y="635039"/>
                </a:cubicBezTo>
                <a:lnTo>
                  <a:pt x="0" y="64400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gray">
          <a:xfrm rot="20325161">
            <a:off x="1630047" y="-1389"/>
            <a:ext cx="1672972" cy="3056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8586 h 642599"/>
              <a:gd name="connsiteX1" fmla="*/ 1552218 w 2961211"/>
              <a:gd name="connsiteY1" fmla="*/ 2043 h 642599"/>
              <a:gd name="connsiteX2" fmla="*/ 2640688 w 2961211"/>
              <a:gd name="connsiteY2" fmla="*/ 88094 h 642599"/>
              <a:gd name="connsiteX3" fmla="*/ 2722643 w 2961211"/>
              <a:gd name="connsiteY3" fmla="*/ 321074 h 642599"/>
              <a:gd name="connsiteX4" fmla="*/ 2961211 w 2961211"/>
              <a:gd name="connsiteY4" fmla="*/ 640958 h 642599"/>
              <a:gd name="connsiteX5" fmla="*/ 0 w 2961211"/>
              <a:gd name="connsiteY5" fmla="*/ 642599 h 642599"/>
              <a:gd name="connsiteX6" fmla="*/ 235934 w 2961211"/>
              <a:gd name="connsiteY6" fmla="*/ 251174 h 642599"/>
              <a:gd name="connsiteX7" fmla="*/ 319386 w 2961211"/>
              <a:gd name="connsiteY7" fmla="*/ 83581 h 642599"/>
              <a:gd name="connsiteX8" fmla="*/ 475914 w 2961211"/>
              <a:gd name="connsiteY8" fmla="*/ 8586 h 642599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722643 w 2961211"/>
              <a:gd name="connsiteY2" fmla="*/ 319032 h 640557"/>
              <a:gd name="connsiteX3" fmla="*/ 2961211 w 2961211"/>
              <a:gd name="connsiteY3" fmla="*/ 638916 h 640557"/>
              <a:gd name="connsiteX4" fmla="*/ 0 w 2961211"/>
              <a:gd name="connsiteY4" fmla="*/ 640557 h 640557"/>
              <a:gd name="connsiteX5" fmla="*/ 235934 w 2961211"/>
              <a:gd name="connsiteY5" fmla="*/ 249132 h 640557"/>
              <a:gd name="connsiteX6" fmla="*/ 319386 w 2961211"/>
              <a:gd name="connsiteY6" fmla="*/ 81539 h 640557"/>
              <a:gd name="connsiteX7" fmla="*/ 475914 w 2961211"/>
              <a:gd name="connsiteY7" fmla="*/ 6544 h 640557"/>
              <a:gd name="connsiteX0" fmla="*/ 475914 w 3219913"/>
              <a:gd name="connsiteY0" fmla="*/ 6544 h 640557"/>
              <a:gd name="connsiteX1" fmla="*/ 1552218 w 3219913"/>
              <a:gd name="connsiteY1" fmla="*/ 1 h 640557"/>
              <a:gd name="connsiteX2" fmla="*/ 2961211 w 3219913"/>
              <a:gd name="connsiteY2" fmla="*/ 638916 h 640557"/>
              <a:gd name="connsiteX3" fmla="*/ 0 w 3219913"/>
              <a:gd name="connsiteY3" fmla="*/ 640557 h 640557"/>
              <a:gd name="connsiteX4" fmla="*/ 235934 w 3219913"/>
              <a:gd name="connsiteY4" fmla="*/ 249132 h 640557"/>
              <a:gd name="connsiteX5" fmla="*/ 319386 w 3219913"/>
              <a:gd name="connsiteY5" fmla="*/ 81539 h 640557"/>
              <a:gd name="connsiteX6" fmla="*/ 475914 w 3219913"/>
              <a:gd name="connsiteY6" fmla="*/ 6544 h 640557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961211 w 2961211"/>
              <a:gd name="connsiteY2" fmla="*/ 638916 h 640557"/>
              <a:gd name="connsiteX3" fmla="*/ 0 w 2961211"/>
              <a:gd name="connsiteY3" fmla="*/ 640557 h 640557"/>
              <a:gd name="connsiteX4" fmla="*/ 235934 w 2961211"/>
              <a:gd name="connsiteY4" fmla="*/ 249132 h 640557"/>
              <a:gd name="connsiteX5" fmla="*/ 319386 w 2961211"/>
              <a:gd name="connsiteY5" fmla="*/ 81539 h 640557"/>
              <a:gd name="connsiteX6" fmla="*/ 475914 w 2961211"/>
              <a:gd name="connsiteY6" fmla="*/ 6544 h 640557"/>
              <a:gd name="connsiteX0" fmla="*/ 475914 w 2961211"/>
              <a:gd name="connsiteY0" fmla="*/ 12792 h 646805"/>
              <a:gd name="connsiteX1" fmla="*/ 1608994 w 2961211"/>
              <a:gd name="connsiteY1" fmla="*/ 0 h 646805"/>
              <a:gd name="connsiteX2" fmla="*/ 2961211 w 2961211"/>
              <a:gd name="connsiteY2" fmla="*/ 645164 h 646805"/>
              <a:gd name="connsiteX3" fmla="*/ 0 w 2961211"/>
              <a:gd name="connsiteY3" fmla="*/ 646805 h 646805"/>
              <a:gd name="connsiteX4" fmla="*/ 235934 w 2961211"/>
              <a:gd name="connsiteY4" fmla="*/ 255380 h 646805"/>
              <a:gd name="connsiteX5" fmla="*/ 319386 w 2961211"/>
              <a:gd name="connsiteY5" fmla="*/ 87787 h 646805"/>
              <a:gd name="connsiteX6" fmla="*/ 475914 w 2961211"/>
              <a:gd name="connsiteY6" fmla="*/ 12792 h 646805"/>
              <a:gd name="connsiteX0" fmla="*/ 475914 w 2995273"/>
              <a:gd name="connsiteY0" fmla="*/ 12792 h 646805"/>
              <a:gd name="connsiteX1" fmla="*/ 1608994 w 2995273"/>
              <a:gd name="connsiteY1" fmla="*/ 0 h 646805"/>
              <a:gd name="connsiteX2" fmla="*/ 2995274 w 2995273"/>
              <a:gd name="connsiteY2" fmla="*/ 641417 h 646805"/>
              <a:gd name="connsiteX3" fmla="*/ 0 w 2995273"/>
              <a:gd name="connsiteY3" fmla="*/ 646805 h 646805"/>
              <a:gd name="connsiteX4" fmla="*/ 235934 w 2995273"/>
              <a:gd name="connsiteY4" fmla="*/ 255380 h 646805"/>
              <a:gd name="connsiteX5" fmla="*/ 319386 w 2995273"/>
              <a:gd name="connsiteY5" fmla="*/ 87787 h 646805"/>
              <a:gd name="connsiteX6" fmla="*/ 475914 w 2995273"/>
              <a:gd name="connsiteY6" fmla="*/ 12792 h 6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273" h="646805">
                <a:moveTo>
                  <a:pt x="475914" y="12792"/>
                </a:moveTo>
                <a:lnTo>
                  <a:pt x="1608994" y="0"/>
                </a:lnTo>
                <a:lnTo>
                  <a:pt x="2995274" y="641417"/>
                </a:lnTo>
                <a:lnTo>
                  <a:pt x="0" y="646805"/>
                </a:lnTo>
                <a:cubicBezTo>
                  <a:pt x="170609" y="638589"/>
                  <a:pt x="201085" y="354577"/>
                  <a:pt x="235934" y="255380"/>
                </a:cubicBezTo>
                <a:cubicBezTo>
                  <a:pt x="270783" y="156183"/>
                  <a:pt x="279389" y="128218"/>
                  <a:pt x="319386" y="87787"/>
                </a:cubicBezTo>
                <a:cubicBezTo>
                  <a:pt x="359383" y="47356"/>
                  <a:pt x="396464" y="13593"/>
                  <a:pt x="475914" y="127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/>
              </a:gs>
              <a:gs pos="82000">
                <a:schemeClr val="accent3">
                  <a:lumMod val="75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>
            <a:spLocks noChangeAspect="1"/>
          </p:cNvSpPr>
          <p:nvPr/>
        </p:nvSpPr>
        <p:spPr bwMode="gray">
          <a:xfrm rot="20338759">
            <a:off x="-213188" y="234927"/>
            <a:ext cx="3693153" cy="49847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934659 w 3828294"/>
              <a:gd name="connsiteY0" fmla="*/ 473 h 640178"/>
              <a:gd name="connsiteX1" fmla="*/ 2959973 w 3828294"/>
              <a:gd name="connsiteY1" fmla="*/ 2043 h 640178"/>
              <a:gd name="connsiteX2" fmla="*/ 3109300 w 3828294"/>
              <a:gd name="connsiteY2" fmla="*/ 78418 h 640178"/>
              <a:gd name="connsiteX3" fmla="*/ 3191255 w 3828294"/>
              <a:gd name="connsiteY3" fmla="*/ 311398 h 640178"/>
              <a:gd name="connsiteX4" fmla="*/ 3429823 w 3828294"/>
              <a:gd name="connsiteY4" fmla="*/ 631282 h 640178"/>
              <a:gd name="connsiteX5" fmla="*/ 1 w 3828294"/>
              <a:gd name="connsiteY5" fmla="*/ 640179 h 640178"/>
              <a:gd name="connsiteX6" fmla="*/ 468612 w 3828294"/>
              <a:gd name="connsiteY6" fmla="*/ 632923 h 640178"/>
              <a:gd name="connsiteX7" fmla="*/ 704546 w 3828294"/>
              <a:gd name="connsiteY7" fmla="*/ 241498 h 640178"/>
              <a:gd name="connsiteX8" fmla="*/ 787998 w 3828294"/>
              <a:gd name="connsiteY8" fmla="*/ 73905 h 640178"/>
              <a:gd name="connsiteX9" fmla="*/ 934659 w 3828294"/>
              <a:gd name="connsiteY9" fmla="*/ 473 h 640178"/>
              <a:gd name="connsiteX0" fmla="*/ 995723 w 3740256"/>
              <a:gd name="connsiteY0" fmla="*/ 473 h 813797"/>
              <a:gd name="connsiteX1" fmla="*/ 3021037 w 3740256"/>
              <a:gd name="connsiteY1" fmla="*/ 2043 h 813797"/>
              <a:gd name="connsiteX2" fmla="*/ 3170364 w 3740256"/>
              <a:gd name="connsiteY2" fmla="*/ 78418 h 813797"/>
              <a:gd name="connsiteX3" fmla="*/ 3252319 w 3740256"/>
              <a:gd name="connsiteY3" fmla="*/ 311398 h 813797"/>
              <a:gd name="connsiteX4" fmla="*/ 3490887 w 3740256"/>
              <a:gd name="connsiteY4" fmla="*/ 631282 h 813797"/>
              <a:gd name="connsiteX5" fmla="*/ 0 w 3740256"/>
              <a:gd name="connsiteY5" fmla="*/ 813797 h 813797"/>
              <a:gd name="connsiteX6" fmla="*/ 61065 w 3740256"/>
              <a:gd name="connsiteY6" fmla="*/ 640179 h 813797"/>
              <a:gd name="connsiteX7" fmla="*/ 529676 w 3740256"/>
              <a:gd name="connsiteY7" fmla="*/ 632923 h 813797"/>
              <a:gd name="connsiteX8" fmla="*/ 765610 w 3740256"/>
              <a:gd name="connsiteY8" fmla="*/ 241498 h 813797"/>
              <a:gd name="connsiteX9" fmla="*/ 849062 w 3740256"/>
              <a:gd name="connsiteY9" fmla="*/ 73905 h 813797"/>
              <a:gd name="connsiteX10" fmla="*/ 995723 w 3740256"/>
              <a:gd name="connsiteY10" fmla="*/ 473 h 813797"/>
              <a:gd name="connsiteX0" fmla="*/ 995723 w 4864070"/>
              <a:gd name="connsiteY0" fmla="*/ 473 h 813797"/>
              <a:gd name="connsiteX1" fmla="*/ 3021037 w 4864070"/>
              <a:gd name="connsiteY1" fmla="*/ 2043 h 813797"/>
              <a:gd name="connsiteX2" fmla="*/ 3170364 w 4864070"/>
              <a:gd name="connsiteY2" fmla="*/ 78418 h 813797"/>
              <a:gd name="connsiteX3" fmla="*/ 3252319 w 4864070"/>
              <a:gd name="connsiteY3" fmla="*/ 311398 h 813797"/>
              <a:gd name="connsiteX4" fmla="*/ 3490887 w 4864070"/>
              <a:gd name="connsiteY4" fmla="*/ 631282 h 813797"/>
              <a:gd name="connsiteX5" fmla="*/ 4864070 w 4864070"/>
              <a:gd name="connsiteY5" fmla="*/ 596873 h 813797"/>
              <a:gd name="connsiteX6" fmla="*/ 0 w 4864070"/>
              <a:gd name="connsiteY6" fmla="*/ 813797 h 813797"/>
              <a:gd name="connsiteX7" fmla="*/ 61065 w 4864070"/>
              <a:gd name="connsiteY7" fmla="*/ 640179 h 813797"/>
              <a:gd name="connsiteX8" fmla="*/ 529676 w 4864070"/>
              <a:gd name="connsiteY8" fmla="*/ 632923 h 813797"/>
              <a:gd name="connsiteX9" fmla="*/ 765610 w 4864070"/>
              <a:gd name="connsiteY9" fmla="*/ 241498 h 813797"/>
              <a:gd name="connsiteX10" fmla="*/ 849062 w 4864070"/>
              <a:gd name="connsiteY10" fmla="*/ 73905 h 813797"/>
              <a:gd name="connsiteX11" fmla="*/ 995723 w 4864070"/>
              <a:gd name="connsiteY11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4776 w 5174399"/>
              <a:gd name="connsiteY4" fmla="*/ 632690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4776 w 5174399"/>
              <a:gd name="connsiteY4" fmla="*/ 632692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9217 w 5174399"/>
              <a:gd name="connsiteY4" fmla="*/ 607015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054138"/>
              <a:gd name="connsiteY0" fmla="*/ 6393 h 819717"/>
              <a:gd name="connsiteX1" fmla="*/ 2987774 w 5054138"/>
              <a:gd name="connsiteY1" fmla="*/ 2044 h 819717"/>
              <a:gd name="connsiteX2" fmla="*/ 3170364 w 5054138"/>
              <a:gd name="connsiteY2" fmla="*/ 84338 h 819717"/>
              <a:gd name="connsiteX3" fmla="*/ 3252319 w 5054138"/>
              <a:gd name="connsiteY3" fmla="*/ 317318 h 819717"/>
              <a:gd name="connsiteX4" fmla="*/ 3559217 w 5054138"/>
              <a:gd name="connsiteY4" fmla="*/ 607015 h 819717"/>
              <a:gd name="connsiteX5" fmla="*/ 4864070 w 5054138"/>
              <a:gd name="connsiteY5" fmla="*/ 602793 h 819717"/>
              <a:gd name="connsiteX6" fmla="*/ 5054139 w 5054138"/>
              <a:gd name="connsiteY6" fmla="*/ 761117 h 819717"/>
              <a:gd name="connsiteX7" fmla="*/ 0 w 5054138"/>
              <a:gd name="connsiteY7" fmla="*/ 819717 h 819717"/>
              <a:gd name="connsiteX8" fmla="*/ 61065 w 5054138"/>
              <a:gd name="connsiteY8" fmla="*/ 646099 h 819717"/>
              <a:gd name="connsiteX9" fmla="*/ 529676 w 5054138"/>
              <a:gd name="connsiteY9" fmla="*/ 638843 h 819717"/>
              <a:gd name="connsiteX10" fmla="*/ 765610 w 5054138"/>
              <a:gd name="connsiteY10" fmla="*/ 247418 h 819717"/>
              <a:gd name="connsiteX11" fmla="*/ 849062 w 5054138"/>
              <a:gd name="connsiteY11" fmla="*/ 79825 h 819717"/>
              <a:gd name="connsiteX12" fmla="*/ 995723 w 5054138"/>
              <a:gd name="connsiteY12" fmla="*/ 6393 h 819717"/>
              <a:gd name="connsiteX0" fmla="*/ 995723 w 5137606"/>
              <a:gd name="connsiteY0" fmla="*/ 6391 h 819715"/>
              <a:gd name="connsiteX1" fmla="*/ 2987774 w 5137606"/>
              <a:gd name="connsiteY1" fmla="*/ 2042 h 819715"/>
              <a:gd name="connsiteX2" fmla="*/ 3170364 w 5137606"/>
              <a:gd name="connsiteY2" fmla="*/ 84336 h 819715"/>
              <a:gd name="connsiteX3" fmla="*/ 3252319 w 5137606"/>
              <a:gd name="connsiteY3" fmla="*/ 317316 h 819715"/>
              <a:gd name="connsiteX4" fmla="*/ 3559217 w 5137606"/>
              <a:gd name="connsiteY4" fmla="*/ 607013 h 819715"/>
              <a:gd name="connsiteX5" fmla="*/ 4864070 w 5137606"/>
              <a:gd name="connsiteY5" fmla="*/ 602791 h 819715"/>
              <a:gd name="connsiteX6" fmla="*/ 5137607 w 5137606"/>
              <a:gd name="connsiteY6" fmla="*/ 720564 h 819715"/>
              <a:gd name="connsiteX7" fmla="*/ 0 w 5137606"/>
              <a:gd name="connsiteY7" fmla="*/ 819715 h 819715"/>
              <a:gd name="connsiteX8" fmla="*/ 61065 w 5137606"/>
              <a:gd name="connsiteY8" fmla="*/ 646097 h 819715"/>
              <a:gd name="connsiteX9" fmla="*/ 529676 w 5137606"/>
              <a:gd name="connsiteY9" fmla="*/ 638841 h 819715"/>
              <a:gd name="connsiteX10" fmla="*/ 765610 w 5137606"/>
              <a:gd name="connsiteY10" fmla="*/ 247416 h 819715"/>
              <a:gd name="connsiteX11" fmla="*/ 849062 w 5137606"/>
              <a:gd name="connsiteY11" fmla="*/ 79823 h 819715"/>
              <a:gd name="connsiteX12" fmla="*/ 995723 w 5137606"/>
              <a:gd name="connsiteY12" fmla="*/ 6391 h 819715"/>
              <a:gd name="connsiteX0" fmla="*/ 995723 w 5137607"/>
              <a:gd name="connsiteY0" fmla="*/ 6393 h 819717"/>
              <a:gd name="connsiteX1" fmla="*/ 2987774 w 5137607"/>
              <a:gd name="connsiteY1" fmla="*/ 2044 h 819717"/>
              <a:gd name="connsiteX2" fmla="*/ 3170364 w 5137607"/>
              <a:gd name="connsiteY2" fmla="*/ 84338 h 819717"/>
              <a:gd name="connsiteX3" fmla="*/ 3252319 w 5137607"/>
              <a:gd name="connsiteY3" fmla="*/ 317318 h 819717"/>
              <a:gd name="connsiteX4" fmla="*/ 3559217 w 5137607"/>
              <a:gd name="connsiteY4" fmla="*/ 607015 h 819717"/>
              <a:gd name="connsiteX5" fmla="*/ 4872184 w 5137607"/>
              <a:gd name="connsiteY5" fmla="*/ 601865 h 819717"/>
              <a:gd name="connsiteX6" fmla="*/ 5137607 w 5137607"/>
              <a:gd name="connsiteY6" fmla="*/ 720566 h 819717"/>
              <a:gd name="connsiteX7" fmla="*/ 0 w 5137607"/>
              <a:gd name="connsiteY7" fmla="*/ 819717 h 819717"/>
              <a:gd name="connsiteX8" fmla="*/ 61065 w 5137607"/>
              <a:gd name="connsiteY8" fmla="*/ 646099 h 819717"/>
              <a:gd name="connsiteX9" fmla="*/ 529676 w 5137607"/>
              <a:gd name="connsiteY9" fmla="*/ 638843 h 819717"/>
              <a:gd name="connsiteX10" fmla="*/ 765610 w 5137607"/>
              <a:gd name="connsiteY10" fmla="*/ 247418 h 819717"/>
              <a:gd name="connsiteX11" fmla="*/ 849062 w 5137607"/>
              <a:gd name="connsiteY11" fmla="*/ 79825 h 819717"/>
              <a:gd name="connsiteX12" fmla="*/ 995723 w 5137607"/>
              <a:gd name="connsiteY12" fmla="*/ 6393 h 819717"/>
              <a:gd name="connsiteX0" fmla="*/ 995723 w 5137607"/>
              <a:gd name="connsiteY0" fmla="*/ 6391 h 819715"/>
              <a:gd name="connsiteX1" fmla="*/ 2987774 w 5137607"/>
              <a:gd name="connsiteY1" fmla="*/ 2042 h 819715"/>
              <a:gd name="connsiteX2" fmla="*/ 3170364 w 5137607"/>
              <a:gd name="connsiteY2" fmla="*/ 84336 h 819715"/>
              <a:gd name="connsiteX3" fmla="*/ 3252319 w 5137607"/>
              <a:gd name="connsiteY3" fmla="*/ 317316 h 819715"/>
              <a:gd name="connsiteX4" fmla="*/ 3559217 w 5137607"/>
              <a:gd name="connsiteY4" fmla="*/ 607013 h 819715"/>
              <a:gd name="connsiteX5" fmla="*/ 4872184 w 5137607"/>
              <a:gd name="connsiteY5" fmla="*/ 601863 h 819715"/>
              <a:gd name="connsiteX6" fmla="*/ 5137607 w 5137607"/>
              <a:gd name="connsiteY6" fmla="*/ 720564 h 819715"/>
              <a:gd name="connsiteX7" fmla="*/ 0 w 5137607"/>
              <a:gd name="connsiteY7" fmla="*/ 819715 h 819715"/>
              <a:gd name="connsiteX8" fmla="*/ 57662 w 5137607"/>
              <a:gd name="connsiteY8" fmla="*/ 644551 h 819715"/>
              <a:gd name="connsiteX9" fmla="*/ 529676 w 5137607"/>
              <a:gd name="connsiteY9" fmla="*/ 638841 h 819715"/>
              <a:gd name="connsiteX10" fmla="*/ 765610 w 5137607"/>
              <a:gd name="connsiteY10" fmla="*/ 247416 h 819715"/>
              <a:gd name="connsiteX11" fmla="*/ 849062 w 5137607"/>
              <a:gd name="connsiteY11" fmla="*/ 79823 h 819715"/>
              <a:gd name="connsiteX12" fmla="*/ 995723 w 5137607"/>
              <a:gd name="connsiteY12" fmla="*/ 6391 h 8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7607" h="819715">
                <a:moveTo>
                  <a:pt x="995723" y="6391"/>
                </a:moveTo>
                <a:lnTo>
                  <a:pt x="2987774" y="2042"/>
                </a:lnTo>
                <a:cubicBezTo>
                  <a:pt x="3049238" y="-1"/>
                  <a:pt x="3126273" y="31790"/>
                  <a:pt x="3170364" y="84336"/>
                </a:cubicBezTo>
                <a:cubicBezTo>
                  <a:pt x="3214455" y="136882"/>
                  <a:pt x="3230525" y="264836"/>
                  <a:pt x="3252319" y="317316"/>
                </a:cubicBezTo>
                <a:cubicBezTo>
                  <a:pt x="3274113" y="369796"/>
                  <a:pt x="3356758" y="605879"/>
                  <a:pt x="3559217" y="607013"/>
                </a:cubicBezTo>
                <a:lnTo>
                  <a:pt x="4872184" y="601863"/>
                </a:lnTo>
                <a:lnTo>
                  <a:pt x="5137607" y="720564"/>
                </a:lnTo>
                <a:lnTo>
                  <a:pt x="0" y="819715"/>
                </a:lnTo>
                <a:lnTo>
                  <a:pt x="57662" y="644551"/>
                </a:lnTo>
                <a:lnTo>
                  <a:pt x="529676" y="638841"/>
                </a:lnTo>
                <a:cubicBezTo>
                  <a:pt x="700285" y="630625"/>
                  <a:pt x="730761" y="346613"/>
                  <a:pt x="765610" y="247416"/>
                </a:cubicBezTo>
                <a:cubicBezTo>
                  <a:pt x="800459" y="148219"/>
                  <a:pt x="810710" y="119994"/>
                  <a:pt x="849062" y="79823"/>
                </a:cubicBezTo>
                <a:cubicBezTo>
                  <a:pt x="887414" y="39652"/>
                  <a:pt x="916273" y="7192"/>
                  <a:pt x="995723" y="6391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1"/>
              </a:gs>
              <a:gs pos="1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mpd="sng">
            <a:noFill/>
            <a:miter lim="800000"/>
          </a:ln>
          <a:effectLst>
            <a:outerShdw blurRad="88900" dist="381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9540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1063" y="6464302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8336A-3A80-44D4-9685-C92DA72A894D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464302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150" y="6464302"/>
            <a:ext cx="5016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CB1EC-27CF-4EBE-A1FD-5F60B0CC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4" name="Title Placeholder 93"/>
          <p:cNvSpPr>
            <a:spLocks noGrp="1"/>
          </p:cNvSpPr>
          <p:nvPr>
            <p:ph type="title"/>
          </p:nvPr>
        </p:nvSpPr>
        <p:spPr>
          <a:xfrm>
            <a:off x="1211264" y="307977"/>
            <a:ext cx="7475537" cy="835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41" name="Picture 92" descr="IPGM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33406" y="6427790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0" y="6424188"/>
            <a:ext cx="1233761" cy="357612"/>
          </a:xfrm>
          <a:prstGeom prst="rect">
            <a:avLst/>
          </a:prstGeom>
        </p:spPr>
      </p:pic>
      <p:pic>
        <p:nvPicPr>
          <p:cNvPr id="95" name="Picture 92" descr="IPGM2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20382051">
            <a:off x="959404" y="490400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5" r:id="rId2"/>
    <p:sldLayoutId id="214748405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444760" y="2053771"/>
            <a:ext cx="8470641" cy="3886200"/>
          </a:xfrm>
        </p:spPr>
        <p:txBody>
          <a:bodyPr anchor="ctr"/>
          <a:lstStyle/>
          <a:p>
            <a:r>
              <a:rPr lang="en-US" sz="4400" dirty="0"/>
              <a:t>EDUP3053</a:t>
            </a:r>
            <a:br>
              <a:rPr lang="en-US" sz="4400" dirty="0"/>
            </a:b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Pengajaran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 smtClean="0"/>
              <a:t>Pembelajaran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altLang="en-US" sz="2800" dirty="0" err="1">
                <a:solidFill>
                  <a:srgbClr val="000066"/>
                </a:solidFill>
              </a:rPr>
              <a:t>Topik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smtClean="0">
                <a:solidFill>
                  <a:srgbClr val="000066"/>
                </a:solidFill>
              </a:rPr>
              <a:t>8:</a:t>
            </a:r>
            <a:r>
              <a:rPr lang="en-US" altLang="en-US" sz="2800" dirty="0">
                <a:solidFill>
                  <a:srgbClr val="000066"/>
                </a:solidFill>
              </a:rPr>
              <a:t/>
            </a:r>
            <a:br>
              <a:rPr lang="en-US" altLang="en-US" sz="2800" dirty="0">
                <a:solidFill>
                  <a:srgbClr val="000066"/>
                </a:solidFill>
              </a:rPr>
            </a:br>
            <a:r>
              <a:rPr lang="en-US" altLang="en-US" sz="2800" dirty="0">
                <a:solidFill>
                  <a:srgbClr val="000066"/>
                </a:solidFill>
              </a:rPr>
              <a:t> Multimedia </a:t>
            </a:r>
            <a:r>
              <a:rPr lang="en-US" altLang="en-US" sz="2800" dirty="0" err="1">
                <a:solidFill>
                  <a:srgbClr val="000066"/>
                </a:solidFill>
              </a:rPr>
              <a:t>Interaktif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untuk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Pengajaran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dan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2800" dirty="0" err="1">
                <a:solidFill>
                  <a:srgbClr val="000066"/>
                </a:solidFill>
              </a:rPr>
              <a:t>Pembelajaran</a:t>
            </a:r>
            <a:r>
              <a:rPr lang="en-US" altLang="en-US" sz="2800" dirty="0">
                <a:solidFill>
                  <a:srgbClr val="000066"/>
                </a:solidFill>
              </a:rPr>
              <a:t> </a:t>
            </a:r>
            <a:r>
              <a:rPr lang="en-US" altLang="en-US" sz="3600" dirty="0">
                <a:solidFill>
                  <a:srgbClr val="000066"/>
                </a:solidFill>
              </a:rPr>
              <a:t/>
            </a:r>
            <a:br>
              <a:rPr lang="en-US" altLang="en-US" sz="3600" dirty="0">
                <a:solidFill>
                  <a:srgbClr val="000066"/>
                </a:solidFill>
              </a:rPr>
            </a:br>
            <a:r>
              <a:rPr lang="en-US" sz="2000" dirty="0" err="1"/>
              <a:t>Jabatan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IPG </a:t>
            </a:r>
            <a:r>
              <a:rPr lang="en-US" sz="2000" dirty="0" err="1"/>
              <a:t>Kampus</a:t>
            </a:r>
            <a:r>
              <a:rPr lang="en-US" sz="2000" dirty="0"/>
              <a:t> </a:t>
            </a:r>
            <a:r>
              <a:rPr lang="en-US" sz="2000" dirty="0" err="1"/>
              <a:t>Tuanku</a:t>
            </a:r>
            <a:r>
              <a:rPr lang="en-US" sz="2000" dirty="0"/>
              <a:t> </a:t>
            </a:r>
            <a:r>
              <a:rPr lang="en-US" sz="2000" dirty="0" err="1"/>
              <a:t>Bainun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438B-BA38-497A-BC2E-7F84B74E18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115175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Grafik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891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merujuk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pelbagai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persembahan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imej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paparan</a:t>
            </a:r>
            <a:r>
              <a:rPr lang="en-US" altLang="en-US" sz="2800" dirty="0" smtClean="0"/>
              <a:t> visual yang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bergerak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gambar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lukisan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lakaran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gambarfoto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ilustrasi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sebagainya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merupakan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elemen</a:t>
            </a:r>
            <a:r>
              <a:rPr lang="en-US" altLang="en-US" sz="2800" dirty="0" smtClean="0"/>
              <a:t> multimedia yang </a:t>
            </a:r>
            <a:r>
              <a:rPr lang="en-US" altLang="en-US" sz="2800" dirty="0" err="1" smtClean="0"/>
              <a:t>amat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penting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memberi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penekanan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suatu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penyampaian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12292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1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7829550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Grafik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14286"/>
            <a:ext cx="8077200" cy="5013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dikatakan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menyampaikan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pantas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memandangkan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disampaikan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bentuk</a:t>
            </a:r>
            <a:r>
              <a:rPr lang="en-US" altLang="en-US" sz="2800" dirty="0" smtClean="0"/>
              <a:t> visual.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membantu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menerangkan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berkesan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13316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1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974725" y="914400"/>
            <a:ext cx="7686675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Grafik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33369"/>
            <a:ext cx="8077200" cy="5013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carta </a:t>
            </a:r>
            <a:r>
              <a:rPr lang="en-US" altLang="en-US" sz="2800" dirty="0" err="1" smtClean="0"/>
              <a:t>misalnya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memaparkan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peningkatan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penurunan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keputusan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peperiksaan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berkesan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berbanding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jadual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semata-mata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juga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menjadikan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sesuatu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persembahan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penyampaian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menarik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memfokuskan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perhatian</a:t>
            </a:r>
            <a:r>
              <a:rPr lang="en-US" altLang="en-US" sz="2800" dirty="0" smtClean="0"/>
              <a:t> murid </a:t>
            </a:r>
            <a:r>
              <a:rPr lang="en-US" altLang="en-US" sz="2800" dirty="0" err="1" smtClean="0"/>
              <a:t>terhadap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ingin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disampaikan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oleh</a:t>
            </a:r>
            <a:r>
              <a:rPr lang="en-US" altLang="en-US" sz="2800" dirty="0" smtClean="0"/>
              <a:t> guru.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14340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81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99307"/>
            <a:ext cx="8786812" cy="1143000"/>
          </a:xfrm>
        </p:spPr>
        <p:txBody>
          <a:bodyPr/>
          <a:lstStyle/>
          <a:p>
            <a:pPr algn="l" eaLnBrk="1" hangingPunct="1"/>
            <a:r>
              <a:rPr lang="en-US" altLang="en-US" sz="3400" b="1" dirty="0" err="1" smtClean="0">
                <a:solidFill>
                  <a:srgbClr val="C00000"/>
                </a:solidFill>
              </a:rPr>
              <a:t>Garis</a:t>
            </a:r>
            <a:r>
              <a:rPr lang="en-US" altLang="en-US" sz="3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400" b="1" dirty="0" err="1" smtClean="0">
                <a:solidFill>
                  <a:srgbClr val="C00000"/>
                </a:solidFill>
              </a:rPr>
              <a:t>panduan</a:t>
            </a:r>
            <a:r>
              <a:rPr lang="en-US" altLang="en-US" sz="3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400" b="1" dirty="0" err="1" smtClean="0">
                <a:solidFill>
                  <a:srgbClr val="C00000"/>
                </a:solidFill>
              </a:rPr>
              <a:t>menggunakan</a:t>
            </a:r>
            <a:r>
              <a:rPr lang="en-US" altLang="en-US" sz="3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400" b="1" dirty="0" err="1" smtClean="0">
                <a:solidFill>
                  <a:srgbClr val="C00000"/>
                </a:solidFill>
              </a:rPr>
              <a:t>grafik</a:t>
            </a:r>
            <a:endParaRPr lang="en-US" altLang="en-US" sz="3400" b="1" dirty="0" smtClean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68903"/>
            <a:ext cx="863962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bersesuaian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kumpulan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sasaran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menyentuh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sensitiviti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kaum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agama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kategori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sesuai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keperluan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tugas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kedalaman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warna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bersesuaian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dengankeperluan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aplikasi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spesifikasi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digunakantanpa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masalah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sistem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berkeupayaan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rendah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1536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1042533" y="782068"/>
            <a:ext cx="7615238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Audio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077200" cy="5013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sistem</a:t>
            </a:r>
            <a:r>
              <a:rPr lang="en-US" altLang="en-US" sz="2800" dirty="0" smtClean="0"/>
              <a:t> multimedia </a:t>
            </a:r>
            <a:r>
              <a:rPr lang="en-US" altLang="en-US" sz="2800" dirty="0" err="1" smtClean="0"/>
              <a:t>interaktif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elemen</a:t>
            </a:r>
            <a:r>
              <a:rPr lang="en-US" altLang="en-US" sz="2800" dirty="0" smtClean="0"/>
              <a:t> audio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membantu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penyampaian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persembahan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PdP</a:t>
            </a:r>
            <a:r>
              <a:rPr lang="en-US" altLang="en-US" sz="2800" dirty="0" smtClean="0"/>
              <a:t> agar </a:t>
            </a: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mantap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berkesan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Selain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itu</a:t>
            </a:r>
            <a:r>
              <a:rPr lang="en-US" altLang="en-US" sz="2800" dirty="0" smtClean="0"/>
              <a:t>, audio juga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meningkatkan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motivasi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kalangan</a:t>
            </a:r>
            <a:r>
              <a:rPr lang="en-US" altLang="en-US" sz="2800" dirty="0" smtClean="0"/>
              <a:t> murid agar </a:t>
            </a:r>
            <a:r>
              <a:rPr lang="en-US" altLang="en-US" sz="2800" dirty="0" err="1" smtClean="0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berminat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mengikuti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suatu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penyampaian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16388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472362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Audio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5781" y="1760538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Di </a:t>
            </a:r>
            <a:r>
              <a:rPr lang="en-US" altLang="en-US" sz="2800" dirty="0" err="1" smtClean="0"/>
              <a:t>samping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itu</a:t>
            </a:r>
            <a:r>
              <a:rPr lang="en-US" altLang="en-US" sz="2800" dirty="0" smtClean="0"/>
              <a:t> juga, </a:t>
            </a:r>
            <a:r>
              <a:rPr lang="en-US" altLang="en-US" sz="2800" dirty="0" err="1" smtClean="0"/>
              <a:t>elemen</a:t>
            </a:r>
            <a:r>
              <a:rPr lang="en-US" altLang="en-US" sz="2800" dirty="0" smtClean="0"/>
              <a:t> audio </a:t>
            </a:r>
            <a:r>
              <a:rPr lang="en-US" altLang="en-US" sz="2800" dirty="0" err="1" smtClean="0"/>
              <a:t>dikatakan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menimbulkan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suasana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menarik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menghasilkan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tumpuan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terhadap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apa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ingin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dipersembahkan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17412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3400" b="1" dirty="0" err="1" smtClean="0">
                <a:solidFill>
                  <a:srgbClr val="C00000"/>
                </a:solidFill>
              </a:rPr>
              <a:t>Garis</a:t>
            </a:r>
            <a:r>
              <a:rPr lang="en-US" altLang="en-US" sz="3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400" b="1" dirty="0" err="1" smtClean="0">
                <a:solidFill>
                  <a:srgbClr val="C00000"/>
                </a:solidFill>
              </a:rPr>
              <a:t>panduan</a:t>
            </a:r>
            <a:r>
              <a:rPr lang="en-US" altLang="en-US" sz="34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400" b="1" dirty="0" err="1" smtClean="0">
                <a:solidFill>
                  <a:srgbClr val="C00000"/>
                </a:solidFill>
              </a:rPr>
              <a:t>menggunakan</a:t>
            </a:r>
            <a:r>
              <a:rPr lang="en-US" altLang="en-US" sz="3400" b="1" dirty="0" smtClean="0">
                <a:solidFill>
                  <a:srgbClr val="C00000"/>
                </a:solidFill>
              </a:rPr>
              <a:t> audio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55171" y="1548609"/>
            <a:ext cx="8077200" cy="5013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Audio </a:t>
            </a:r>
            <a:r>
              <a:rPr lang="en-US" altLang="en-US" sz="2800" dirty="0" err="1" smtClean="0"/>
              <a:t>hanya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jika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didapati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bersesuaian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kandungan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aplikasi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program.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Audio </a:t>
            </a:r>
            <a:r>
              <a:rPr lang="en-US" altLang="en-US" sz="2800" dirty="0" err="1" smtClean="0"/>
              <a:t>hanya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sekira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diperlukan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pun </a:t>
            </a:r>
            <a:r>
              <a:rPr lang="en-US" altLang="en-US" sz="2800" dirty="0" err="1" smtClean="0"/>
              <a:t>terdapat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rasional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mengapa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Sekiranya</a:t>
            </a:r>
            <a:r>
              <a:rPr lang="en-US" altLang="en-US" sz="2800" dirty="0" smtClean="0"/>
              <a:t> audio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pastikan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mempunyai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kawalan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terhadapnya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Kuasa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kawalan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sini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merujuk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mengawal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ketinggian</a:t>
            </a:r>
            <a:r>
              <a:rPr lang="en-US" altLang="en-US" sz="2800" dirty="0" smtClean="0"/>
              <a:t> audio, </a:t>
            </a:r>
            <a:r>
              <a:rPr lang="en-US" altLang="en-US" sz="2800" dirty="0" err="1" smtClean="0"/>
              <a:t>memberhentikan</a:t>
            </a:r>
            <a:r>
              <a:rPr lang="en-US" altLang="en-US" sz="2800" dirty="0" smtClean="0"/>
              <a:t> audio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sebagainya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18436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8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868363"/>
            <a:ext cx="8443913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C00000"/>
                </a:solidFill>
              </a:rPr>
              <a:t>Garis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panduan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menggunakan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audio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181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Elakkan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terlalu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banyak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kesan</a:t>
            </a:r>
            <a:r>
              <a:rPr lang="en-US" altLang="en-US" sz="2800" dirty="0" smtClean="0"/>
              <a:t> audio yang </a:t>
            </a:r>
            <a:r>
              <a:rPr lang="en-US" altLang="en-US" sz="2800" dirty="0" err="1" smtClean="0"/>
              <a:t>sama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sesebuah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aplikasi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mengelakkan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kebosanan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saiz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sampel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kadar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sampel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terlalu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tinggi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tujuan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rakaman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semasa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menyimpan</a:t>
            </a:r>
            <a:r>
              <a:rPr lang="en-US" altLang="en-US" sz="2800" dirty="0" smtClean="0"/>
              <a:t> fail audio. </a:t>
            </a:r>
          </a:p>
        </p:txBody>
      </p:sp>
      <p:pic>
        <p:nvPicPr>
          <p:cNvPr id="19460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0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868363"/>
            <a:ext cx="8443913" cy="1143000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C00000"/>
                </a:solidFill>
              </a:rPr>
              <a:t>Garis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panduan</a:t>
            </a:r>
            <a:r>
              <a:rPr lang="en-US" altLang="en-US" sz="3200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menggunakan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audio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13909" y="1617208"/>
            <a:ext cx="814909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Selain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mengurangkan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saiz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fail audio, </a:t>
            </a:r>
            <a:r>
              <a:rPr lang="en-US" altLang="en-US" sz="2800" dirty="0" err="1" smtClean="0"/>
              <a:t>kualiti</a:t>
            </a:r>
            <a:r>
              <a:rPr lang="en-US" altLang="en-US" sz="2800" dirty="0" smtClean="0"/>
              <a:t> audio yang </a:t>
            </a:r>
            <a:r>
              <a:rPr lang="en-US" altLang="en-US" sz="2800" dirty="0" err="1" smtClean="0"/>
              <a:t>terhasil</a:t>
            </a:r>
            <a:r>
              <a:rPr lang="en-US" altLang="en-US" sz="2800" dirty="0" smtClean="0"/>
              <a:t> juga </a:t>
            </a:r>
            <a:r>
              <a:rPr lang="en-US" altLang="en-US" sz="2800" dirty="0" err="1" smtClean="0"/>
              <a:t>sudah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memadai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sesebuah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aplikasi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multimedia.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Elakkan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menggunakan</a:t>
            </a:r>
            <a:r>
              <a:rPr lang="en-US" altLang="en-US" sz="2800" dirty="0" smtClean="0"/>
              <a:t> audio </a:t>
            </a:r>
            <a:r>
              <a:rPr lang="en-US" altLang="en-US" sz="2800" dirty="0" err="1" smtClean="0"/>
              <a:t>sekiranya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didapati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mengganggu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persembahan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19460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914399" y="914400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Video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40626"/>
            <a:ext cx="8077200" cy="5013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Video </a:t>
            </a:r>
            <a:r>
              <a:rPr lang="en-US" altLang="en-US" sz="2800" dirty="0" err="1" smtClean="0"/>
              <a:t>merupakan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elemen</a:t>
            </a:r>
            <a:r>
              <a:rPr lang="en-US" altLang="en-US" sz="2800" dirty="0" smtClean="0"/>
              <a:t> multimedia yang </a:t>
            </a:r>
            <a:r>
              <a:rPr lang="en-US" altLang="en-US" sz="2800" dirty="0" err="1" smtClean="0"/>
              <a:t>dikatakan</a:t>
            </a:r>
            <a:r>
              <a:rPr lang="en-US" altLang="en-US" sz="2800" dirty="0" smtClean="0"/>
              <a:t> paling </a:t>
            </a:r>
            <a:r>
              <a:rPr lang="en-US" altLang="en-US" sz="2800" dirty="0" err="1" smtClean="0"/>
              <a:t>dinamik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juga </a:t>
            </a:r>
            <a:r>
              <a:rPr lang="en-US" altLang="en-US" sz="2800" dirty="0" err="1" smtClean="0"/>
              <a:t>realistik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berbanding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elemen-elemen</a:t>
            </a:r>
            <a:r>
              <a:rPr lang="en-US" altLang="en-US" sz="2800" dirty="0" smtClean="0"/>
              <a:t> yang lain.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video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penyampaian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berupaya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mempengaruhi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motivasi</a:t>
            </a:r>
            <a:r>
              <a:rPr lang="en-US" altLang="en-US" sz="2800" dirty="0" smtClean="0"/>
              <a:t> murid </a:t>
            </a:r>
            <a:r>
              <a:rPr lang="en-US" altLang="en-US" sz="2800" dirty="0" err="1" smtClean="0"/>
              <a:t>terhadap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penerimaan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</p:txBody>
      </p:sp>
      <p:pic>
        <p:nvPicPr>
          <p:cNvPr id="2048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21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7" y="1078006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Pengenalan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90488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err="1"/>
              <a:t>Topik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membincangkan</a:t>
            </a:r>
            <a:r>
              <a:rPr lang="en-US" altLang="en-US" sz="2400" dirty="0"/>
              <a:t>;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/>
              <a:t>Konsep</a:t>
            </a:r>
            <a:r>
              <a:rPr lang="en-US" altLang="en-US" sz="2400" dirty="0"/>
              <a:t> multimedia </a:t>
            </a:r>
            <a:endParaRPr lang="en-US" alt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Penghasilan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pakej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pembelajaran</a:t>
            </a:r>
            <a:r>
              <a:rPr lang="en-US" altLang="en-US" sz="2400" dirty="0"/>
              <a:t> multimedia </a:t>
            </a:r>
            <a:r>
              <a:rPr lang="en-US" altLang="en-US" sz="2400" dirty="0" err="1"/>
              <a:t>interaktif</a:t>
            </a:r>
            <a:r>
              <a:rPr lang="en-US" altLang="en-US" sz="2400" dirty="0"/>
              <a:t> </a:t>
            </a:r>
            <a:endParaRPr lang="en-US" alt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Perancangan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penyediaan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bahan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multimedia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Elemen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interaktiviti</a:t>
            </a:r>
            <a:endParaRPr lang="en-US" alt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Penilaian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bahan</a:t>
            </a:r>
            <a:r>
              <a:rPr lang="en-US" altLang="en-US" sz="2400" dirty="0"/>
              <a:t> multimedia </a:t>
            </a:r>
          </a:p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950118" y="914400"/>
            <a:ext cx="7186613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Video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19162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V</a:t>
            </a:r>
            <a:r>
              <a:rPr lang="en-US" altLang="en-US" sz="2800" dirty="0" smtClean="0"/>
              <a:t>ideo juga </a:t>
            </a: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membawa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unsur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realistik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keadaan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sebenar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kepada</a:t>
            </a:r>
            <a:r>
              <a:rPr lang="en-US" altLang="en-US" sz="2800" dirty="0" smtClean="0"/>
              <a:t> para </a:t>
            </a: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Ini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langsung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mempengaruhi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perasaan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emosi</a:t>
            </a:r>
            <a:r>
              <a:rPr lang="en-US" altLang="en-US" sz="2800" dirty="0" smtClean="0"/>
              <a:t> para </a:t>
            </a:r>
            <a:r>
              <a:rPr lang="en-US" altLang="en-US" sz="2800" dirty="0" err="1" smtClean="0"/>
              <a:t>penggunanya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nyata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</p:txBody>
      </p:sp>
      <p:pic>
        <p:nvPicPr>
          <p:cNvPr id="21508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943428" y="914400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Kelebihan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Mengunakan</a:t>
            </a:r>
            <a:r>
              <a:rPr lang="en-US" altLang="en-US" b="1" dirty="0" smtClean="0">
                <a:solidFill>
                  <a:srgbClr val="C00000"/>
                </a:solidFill>
              </a:rPr>
              <a:t> Video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43428" y="1619367"/>
            <a:ext cx="8077200" cy="50136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 smtClean="0"/>
              <a:t>Berikutnya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sebahagian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kelebihan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penggunaan</a:t>
            </a:r>
            <a:r>
              <a:rPr lang="en-US" sz="2800" dirty="0" smtClean="0"/>
              <a:t> video di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aplikasi</a:t>
            </a:r>
            <a:r>
              <a:rPr lang="en-US" sz="2800" dirty="0" smtClean="0"/>
              <a:t> multimedia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juga </a:t>
            </a:r>
            <a:r>
              <a:rPr lang="en-US" sz="2800" dirty="0" err="1" smtClean="0"/>
              <a:t>seterusnya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PdP</a:t>
            </a:r>
            <a:r>
              <a:rPr lang="en-US" sz="2800" dirty="0" smtClean="0"/>
              <a:t>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err="1" smtClean="0"/>
              <a:t>Maklumat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realistik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merangsang</a:t>
            </a:r>
            <a:r>
              <a:rPr lang="en-US" sz="2800" dirty="0" smtClean="0"/>
              <a:t> </a:t>
            </a:r>
            <a:r>
              <a:rPr lang="en-US" sz="2800" dirty="0" err="1" smtClean="0"/>
              <a:t>pelbagai</a:t>
            </a:r>
            <a:r>
              <a:rPr lang="en-US" sz="2800" dirty="0" smtClean="0"/>
              <a:t> </a:t>
            </a:r>
            <a:r>
              <a:rPr lang="en-US" sz="2800" dirty="0" err="1" smtClean="0"/>
              <a:t>deria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err="1" smtClean="0"/>
              <a:t>Memudahkan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pengulangan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keberkesanan</a:t>
            </a:r>
            <a:r>
              <a:rPr lang="en-US" sz="2800" dirty="0" smtClean="0"/>
              <a:t> </a:t>
            </a:r>
            <a:r>
              <a:rPr lang="en-US" sz="2800" dirty="0" err="1" smtClean="0"/>
              <a:t>PdP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2532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89453"/>
            <a:ext cx="784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meraih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emosi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mengubah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sikap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Menyediakan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kawalan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pelajar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Membentuk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kemahiran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pantas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berkesan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Menjimatkan</a:t>
            </a:r>
            <a:r>
              <a:rPr lang="en-US" altLang="en-US" sz="2800" dirty="0" smtClean="0"/>
              <a:t> masa, </a:t>
            </a:r>
            <a:r>
              <a:rPr lang="en-US" altLang="en-US" sz="2800" dirty="0" err="1" smtClean="0"/>
              <a:t>tenaga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perbelanjaan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2560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/>
          <p:cNvSpPr>
            <a:spLocks noGrp="1" noChangeArrowheads="1"/>
          </p:cNvSpPr>
          <p:nvPr>
            <p:ph type="title"/>
          </p:nvPr>
        </p:nvSpPr>
        <p:spPr>
          <a:xfrm>
            <a:off x="943428" y="914400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Kelebihan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Mengunakan</a:t>
            </a:r>
            <a:r>
              <a:rPr lang="en-US" altLang="en-US" b="1" dirty="0" smtClean="0">
                <a:solidFill>
                  <a:srgbClr val="C00000"/>
                </a:solidFill>
              </a:rPr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22888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Animasi</a:t>
            </a:r>
            <a:endParaRPr lang="en-US" alt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13719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000" dirty="0" err="1" smtClean="0"/>
              <a:t>Animasi</a:t>
            </a:r>
            <a:r>
              <a:rPr lang="en-US" sz="3000" dirty="0" smtClean="0"/>
              <a:t> </a:t>
            </a:r>
            <a:r>
              <a:rPr lang="en-US" sz="3000" dirty="0" err="1" smtClean="0"/>
              <a:t>mampu</a:t>
            </a:r>
            <a:r>
              <a:rPr lang="en-US" sz="3000" dirty="0" smtClean="0"/>
              <a:t> </a:t>
            </a:r>
            <a:r>
              <a:rPr lang="en-US" sz="3000" dirty="0" err="1" smtClean="0"/>
              <a:t>menyampaikan</a:t>
            </a:r>
            <a:r>
              <a:rPr lang="en-US" sz="3000" dirty="0" smtClean="0"/>
              <a:t> </a:t>
            </a:r>
            <a:r>
              <a:rPr lang="en-US" sz="3000" dirty="0" err="1" smtClean="0"/>
              <a:t>sesuatu</a:t>
            </a:r>
            <a:r>
              <a:rPr lang="en-US" sz="3000" dirty="0" smtClean="0"/>
              <a:t> </a:t>
            </a:r>
            <a:r>
              <a:rPr lang="en-US" sz="3000" dirty="0" err="1" smtClean="0"/>
              <a:t>konsep</a:t>
            </a:r>
            <a:r>
              <a:rPr lang="en-US" sz="3000" dirty="0" smtClean="0"/>
              <a:t> yang </a:t>
            </a:r>
            <a:r>
              <a:rPr lang="en-US" sz="3000" dirty="0" err="1" smtClean="0"/>
              <a:t>kompleks</a:t>
            </a:r>
            <a:r>
              <a:rPr lang="en-US" sz="3000" dirty="0" smtClean="0"/>
              <a:t> </a:t>
            </a:r>
            <a:r>
              <a:rPr lang="en-US" sz="3000" dirty="0" err="1" smtClean="0"/>
              <a:t>secara</a:t>
            </a:r>
            <a:r>
              <a:rPr lang="en-US" sz="3000" dirty="0" smtClean="0"/>
              <a:t> visual </a:t>
            </a:r>
            <a:r>
              <a:rPr lang="en-US" sz="3000" dirty="0" err="1" smtClean="0"/>
              <a:t>dan</a:t>
            </a:r>
            <a:r>
              <a:rPr lang="en-US" sz="3000" dirty="0" smtClean="0"/>
              <a:t> juga </a:t>
            </a:r>
            <a:r>
              <a:rPr lang="en-US" sz="3000" dirty="0" err="1" smtClean="0"/>
              <a:t>dinamik</a:t>
            </a:r>
            <a:r>
              <a:rPr lang="en-US" sz="3000" dirty="0" smtClean="0"/>
              <a:t>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3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000" dirty="0" err="1" smtClean="0"/>
              <a:t>Ini</a:t>
            </a:r>
            <a:r>
              <a:rPr lang="en-US" sz="3000" dirty="0" smtClean="0"/>
              <a:t> </a:t>
            </a:r>
            <a:r>
              <a:rPr lang="en-US" sz="3000" dirty="0" err="1" smtClean="0"/>
              <a:t>membolehkan</a:t>
            </a:r>
            <a:r>
              <a:rPr lang="en-US" sz="3000" dirty="0" smtClean="0"/>
              <a:t> </a:t>
            </a:r>
            <a:r>
              <a:rPr lang="en-US" sz="3000" dirty="0" err="1" smtClean="0"/>
              <a:t>proses</a:t>
            </a:r>
            <a:r>
              <a:rPr lang="en-US" sz="3000" dirty="0" smtClean="0"/>
              <a:t> </a:t>
            </a:r>
            <a:r>
              <a:rPr lang="en-US" sz="3000" dirty="0" err="1" smtClean="0"/>
              <a:t>membuat</a:t>
            </a:r>
            <a:r>
              <a:rPr lang="en-US" sz="3000" dirty="0" smtClean="0"/>
              <a:t> </a:t>
            </a:r>
            <a:r>
              <a:rPr lang="en-US" sz="3000" dirty="0" err="1" smtClean="0"/>
              <a:t>hubungan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perkaitan</a:t>
            </a:r>
            <a:r>
              <a:rPr lang="en-US" sz="3000" dirty="0" smtClean="0"/>
              <a:t> </a:t>
            </a:r>
            <a:r>
              <a:rPr lang="en-US" sz="3000" dirty="0" err="1" smtClean="0"/>
              <a:t>mengenai</a:t>
            </a:r>
            <a:r>
              <a:rPr lang="en-US" sz="3000" dirty="0" smtClean="0"/>
              <a:t> </a:t>
            </a:r>
            <a:r>
              <a:rPr lang="en-US" sz="3000" dirty="0" err="1" smtClean="0"/>
              <a:t>suatu</a:t>
            </a:r>
            <a:r>
              <a:rPr lang="en-US" sz="3000" dirty="0" smtClean="0"/>
              <a:t> </a:t>
            </a:r>
            <a:r>
              <a:rPr lang="en-US" sz="3000" dirty="0" err="1" smtClean="0"/>
              <a:t>konsep</a:t>
            </a:r>
            <a:r>
              <a:rPr lang="en-US" sz="3000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dirty="0" err="1" smtClean="0"/>
              <a:t>proses</a:t>
            </a:r>
            <a:r>
              <a:rPr lang="en-US" sz="3000" dirty="0" smtClean="0"/>
              <a:t> yang </a:t>
            </a:r>
            <a:r>
              <a:rPr lang="en-US" sz="3000" dirty="0" err="1" smtClean="0"/>
              <a:t>kompleks</a:t>
            </a:r>
            <a:r>
              <a:rPr lang="en-US" sz="3000" dirty="0" smtClean="0"/>
              <a:t> </a:t>
            </a:r>
            <a:r>
              <a:rPr lang="en-US" sz="3000" dirty="0" err="1" smtClean="0"/>
              <a:t>lebih</a:t>
            </a:r>
            <a:r>
              <a:rPr lang="en-US" sz="3000" dirty="0" smtClean="0"/>
              <a:t> </a:t>
            </a:r>
            <a:r>
              <a:rPr lang="en-US" sz="3000" dirty="0" err="1" smtClean="0"/>
              <a:t>mudah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dipetakan</a:t>
            </a:r>
            <a:r>
              <a:rPr lang="en-US" sz="3000" dirty="0" smtClean="0"/>
              <a:t> </a:t>
            </a:r>
            <a:r>
              <a:rPr lang="en-US" sz="3000" dirty="0" err="1" smtClean="0"/>
              <a:t>ke</a:t>
            </a:r>
            <a:r>
              <a:rPr lang="en-US" sz="3000" dirty="0" smtClean="0"/>
              <a:t> </a:t>
            </a:r>
            <a:r>
              <a:rPr lang="en-US" sz="3000" dirty="0" err="1" smtClean="0"/>
              <a:t>dalam</a:t>
            </a:r>
            <a:r>
              <a:rPr lang="en-US" sz="3000" dirty="0" smtClean="0"/>
              <a:t> </a:t>
            </a:r>
            <a:r>
              <a:rPr lang="en-US" sz="3000" dirty="0" err="1" smtClean="0"/>
              <a:t>minda</a:t>
            </a:r>
            <a:r>
              <a:rPr lang="en-US" sz="3000" dirty="0" smtClean="0"/>
              <a:t> </a:t>
            </a:r>
            <a:r>
              <a:rPr lang="en-US" sz="3000" dirty="0" err="1" smtClean="0"/>
              <a:t>pelajar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seterusnya</a:t>
            </a:r>
            <a:r>
              <a:rPr lang="en-US" sz="3000" dirty="0" smtClean="0"/>
              <a:t> </a:t>
            </a:r>
            <a:r>
              <a:rPr lang="en-US" sz="3000" dirty="0" err="1" smtClean="0"/>
              <a:t>membantu</a:t>
            </a:r>
            <a:r>
              <a:rPr lang="en-US" sz="3000" dirty="0" smtClean="0"/>
              <a:t> </a:t>
            </a:r>
            <a:r>
              <a:rPr lang="en-US" sz="3000" dirty="0" err="1" smtClean="0"/>
              <a:t>dalamproses</a:t>
            </a:r>
            <a:r>
              <a:rPr lang="en-US" sz="3000" dirty="0" smtClean="0"/>
              <a:t> </a:t>
            </a:r>
            <a:r>
              <a:rPr lang="en-US" sz="3000" dirty="0" err="1" smtClean="0"/>
              <a:t>pemahaman</a:t>
            </a:r>
            <a:r>
              <a:rPr lang="en-US" sz="3000" dirty="0" smtClean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6628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26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892629" y="81121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Animasi</a:t>
            </a:r>
            <a:endParaRPr lang="en-US" alt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55976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Animasi</a:t>
            </a:r>
            <a:r>
              <a:rPr lang="en-US" altLang="en-US" sz="2800" dirty="0" smtClean="0"/>
              <a:t> digital juga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membantu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menyediakan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persekitaran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pembelajaran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maya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terutamanya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menangani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keadaan</a:t>
            </a:r>
            <a:r>
              <a:rPr lang="en-US" altLang="en-US" sz="2800" dirty="0" smtClean="0"/>
              <a:t> di mana </a:t>
            </a:r>
            <a:r>
              <a:rPr lang="en-US" altLang="en-US" sz="2800" dirty="0" err="1" smtClean="0"/>
              <a:t>persekitaran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sebenarnya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sukar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disediakan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membahayakan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ataupun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mungkin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melibatkan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kos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tinggi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</p:txBody>
      </p:sp>
      <p:pic>
        <p:nvPicPr>
          <p:cNvPr id="27652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52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86836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Animasi</a:t>
            </a:r>
            <a:endParaRPr lang="en-US" alt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3829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Persembahan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visual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dinamik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disediakan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teknologi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animasi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mampu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memudahkan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penerangan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konsep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pun </a:t>
            </a:r>
            <a:r>
              <a:rPr lang="en-US" altLang="en-US" sz="2800" dirty="0" err="1" smtClean="0"/>
              <a:t>demonstrasi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kemahiran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Ianya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membolehkan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seseorang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pelajar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memanfaatkan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banyak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deria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pengumpulan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langsung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mempercepatkan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pemahaman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serta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mengekalkan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tersebut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tempoh</a:t>
            </a:r>
            <a:r>
              <a:rPr lang="en-US" altLang="en-US" sz="2800" dirty="0" smtClean="0"/>
              <a:t> masa yang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lama 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ingatan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</p:txBody>
      </p:sp>
      <p:pic>
        <p:nvPicPr>
          <p:cNvPr id="28676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90283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Interaktiviti</a:t>
            </a:r>
            <a:endParaRPr lang="en-US" alt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melibatkan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komunikasi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hala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sistem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mendapatkan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balas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bahan</a:t>
            </a:r>
            <a:r>
              <a:rPr lang="en-US" altLang="en-US" sz="2800" dirty="0" smtClean="0"/>
              <a:t> multimedia yang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membenarkan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mengawal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lalauan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corak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penerokaan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baik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membolehkan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pembelajaran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aktif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mewujudkan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persekitaran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pembelajaran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menarik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9700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5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870857" y="86586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Multimedia: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Interaktiviti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melibatkan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komunikasi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hala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antara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sistem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memilih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mendapatkan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maklum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balas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bahan</a:t>
            </a:r>
            <a:r>
              <a:rPr lang="en-US" altLang="en-US" sz="2800" dirty="0" smtClean="0"/>
              <a:t> multimedia yang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membenarkan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mengawal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laluan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corak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penerokaan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Interaktiviti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baik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membolehkan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pembelajaran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aktif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mewujudkan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persekitaran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pembelajaran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menarik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63579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3600" b="1" dirty="0" err="1">
                <a:solidFill>
                  <a:srgbClr val="C00000"/>
                </a:solidFill>
              </a:rPr>
              <a:t>Perancangan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dan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penyediaan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bahan</a:t>
            </a:r>
            <a:r>
              <a:rPr lang="en-US" altLang="en-US" sz="3600" b="1" dirty="0">
                <a:solidFill>
                  <a:srgbClr val="C00000"/>
                </a:solidFill>
              </a:rPr>
              <a:t> multimedia</a:t>
            </a:r>
          </a:p>
          <a:p>
            <a:pPr marL="363538" indent="-363538">
              <a:buFont typeface="+mj-lt"/>
              <a:buAutoNum type="romanLcPeriod"/>
              <a:defRPr/>
            </a:pPr>
            <a:r>
              <a:rPr lang="fi-FI" sz="2800" dirty="0" smtClean="0"/>
              <a:t>Penentuan tajuk dan  perbincangan</a:t>
            </a:r>
            <a:endParaRPr lang="en-US" sz="28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tajuk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merangkumi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, </a:t>
            </a:r>
            <a:r>
              <a:rPr lang="en-US" dirty="0" err="1" smtClean="0"/>
              <a:t>ilustrasi</a:t>
            </a:r>
            <a:r>
              <a:rPr lang="en-US" dirty="0" smtClean="0"/>
              <a:t>, </a:t>
            </a:r>
            <a:r>
              <a:rPr lang="en-US" dirty="0" err="1" smtClean="0"/>
              <a:t>grafik</a:t>
            </a:r>
            <a:r>
              <a:rPr lang="en-US" dirty="0" smtClean="0"/>
              <a:t>, audio, video </a:t>
            </a:r>
            <a:r>
              <a:rPr lang="en-US" dirty="0" err="1" smtClean="0"/>
              <a:t>dll</a:t>
            </a: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sz="2800" dirty="0" smtClean="0"/>
              <a:t>ii.  </a:t>
            </a:r>
            <a:r>
              <a:rPr lang="en-US" sz="2800" dirty="0" err="1" smtClean="0"/>
              <a:t>Penyediaan</a:t>
            </a:r>
            <a:r>
              <a:rPr lang="en-US" sz="2800" dirty="0" smtClean="0"/>
              <a:t> </a:t>
            </a:r>
            <a:r>
              <a:rPr lang="en-US" sz="2800" dirty="0" err="1" smtClean="0"/>
              <a:t>skrip</a:t>
            </a:r>
            <a:endParaRPr lang="en-US" sz="2800" dirty="0" smtClean="0"/>
          </a:p>
          <a:p>
            <a:pPr marL="457200" indent="0">
              <a:buFont typeface="Wingdings" pitchFamily="2" charset="2"/>
              <a:buChar char="§"/>
              <a:defRPr/>
            </a:pPr>
            <a:r>
              <a:rPr lang="fi-FI" sz="2800" dirty="0" smtClean="0"/>
              <a:t>  Skrip atau jalan cerita multimedia</a:t>
            </a: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400" dirty="0"/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4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63579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3600" b="1" dirty="0" err="1">
                <a:solidFill>
                  <a:srgbClr val="C00000"/>
                </a:solidFill>
              </a:rPr>
              <a:t>Perancangan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dan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penyediaan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bahan</a:t>
            </a:r>
            <a:r>
              <a:rPr lang="en-US" altLang="en-US" sz="3600" b="1" dirty="0">
                <a:solidFill>
                  <a:srgbClr val="C00000"/>
                </a:solidFill>
              </a:rPr>
              <a:t> multimedia</a:t>
            </a:r>
          </a:p>
          <a:p>
            <a:pPr>
              <a:buFont typeface="Arial" charset="0"/>
              <a:buNone/>
              <a:defRPr/>
            </a:pPr>
            <a:r>
              <a:rPr lang="fi-FI" sz="2800" dirty="0" smtClean="0"/>
              <a:t>iii. Menyediakan carta alir</a:t>
            </a:r>
            <a:endParaRPr lang="en-US" sz="2800" dirty="0" smtClean="0"/>
          </a:p>
          <a:p>
            <a:pPr marL="457200" indent="0">
              <a:buFont typeface="Wingdings" pitchFamily="2" charset="2"/>
              <a:buChar char="§"/>
              <a:defRPr/>
            </a:pPr>
            <a:r>
              <a:rPr lang="fi-FI" sz="2800" dirty="0" smtClean="0"/>
              <a:t>   Menentukan carta aliran yang sesuai</a:t>
            </a:r>
          </a:p>
          <a:p>
            <a:pPr>
              <a:buFont typeface="Arial" charset="0"/>
              <a:buNone/>
              <a:defRPr/>
            </a:pPr>
            <a:r>
              <a:rPr lang="fi-FI" sz="2800" dirty="0" smtClean="0"/>
              <a:t>iv. Menghasilkan papan cerita</a:t>
            </a:r>
            <a:endParaRPr lang="en-US" sz="2800" dirty="0" smtClean="0"/>
          </a:p>
          <a:p>
            <a:pPr marL="633413" indent="-234950">
              <a:buFont typeface="Wingdings" pitchFamily="2" charset="2"/>
              <a:buChar char="§"/>
              <a:defRPr/>
            </a:pPr>
            <a:r>
              <a:rPr lang="fi-FI" sz="2800" dirty="0" smtClean="0"/>
              <a:t> Menentukan reka bentuk skrin, audio, video  dalam multimedia. Mempunyai format tersendiri.</a:t>
            </a:r>
          </a:p>
          <a:p>
            <a:pPr marL="457200" indent="0">
              <a:buFont typeface="Arial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5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85486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 err="1" smtClean="0">
                <a:solidFill>
                  <a:srgbClr val="C00000"/>
                </a:solidFill>
              </a:rPr>
              <a:t>Apakah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yang </a:t>
            </a:r>
            <a:r>
              <a:rPr lang="en-US" altLang="en-US" sz="3200" b="1" dirty="0" err="1" smtClean="0">
                <a:solidFill>
                  <a:srgbClr val="C00000"/>
                </a:solidFill>
              </a:rPr>
              <a:t>dimaksudkan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 Multimedia?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32329" y="2789350"/>
            <a:ext cx="7693025" cy="25193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/>
              <a:t>Multi: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err="1" smtClean="0"/>
              <a:t>Banyak</a:t>
            </a:r>
            <a:r>
              <a:rPr lang="en-US" sz="2800" dirty="0" smtClean="0"/>
              <a:t> (many), </a:t>
            </a:r>
            <a:r>
              <a:rPr lang="en-US" sz="2800" dirty="0" err="1" smtClean="0"/>
              <a:t>Pelbagai</a:t>
            </a:r>
            <a:r>
              <a:rPr lang="en-US" sz="2800" dirty="0" smtClean="0"/>
              <a:t> (multiple) 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/>
              <a:t>Media:</a:t>
            </a:r>
            <a:r>
              <a:rPr lang="en-US" sz="2800" dirty="0" smtClean="0"/>
              <a:t>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err="1" smtClean="0"/>
              <a:t>Alat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menyampaikan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, </a:t>
            </a:r>
            <a:r>
              <a:rPr lang="en-US" sz="2800" dirty="0" err="1" smtClean="0"/>
              <a:t>perantaraan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 </a:t>
            </a:r>
            <a:r>
              <a:rPr lang="en-US" dirty="0" err="1" smtClean="0"/>
              <a:t>pengantar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mass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surat</a:t>
            </a:r>
            <a:r>
              <a:rPr lang="en-US" sz="2800" dirty="0" smtClean="0"/>
              <a:t> </a:t>
            </a:r>
            <a:r>
              <a:rPr lang="en-US" sz="2800" dirty="0" err="1" smtClean="0"/>
              <a:t>khabar</a:t>
            </a:r>
            <a:r>
              <a:rPr lang="en-US" sz="2800" dirty="0" smtClean="0"/>
              <a:t>, </a:t>
            </a:r>
            <a:r>
              <a:rPr lang="en-US" sz="2800" dirty="0" err="1" smtClean="0"/>
              <a:t>majalah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televisyen</a:t>
            </a:r>
            <a:endParaRPr lang="en-US" sz="2800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29013" y="2000250"/>
            <a:ext cx="1828800" cy="990600"/>
          </a:xfrm>
          <a:prstGeom prst="rect">
            <a:avLst/>
          </a:prstGeom>
          <a:solidFill>
            <a:srgbClr val="008080"/>
          </a:soli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Multimedia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712505" y="219075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99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rot="10800000">
            <a:off x="2459718" y="226695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99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96043" y="2152650"/>
            <a:ext cx="1371600" cy="51911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Multi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781800" y="2190750"/>
            <a:ext cx="1600200" cy="51911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Media</a:t>
            </a:r>
          </a:p>
        </p:txBody>
      </p:sp>
      <p:pic>
        <p:nvPicPr>
          <p:cNvPr id="9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1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8" grpId="0" animBg="1" autoUpdateAnimBg="0"/>
      <p:bldP spid="16389" grpId="0" animBg="1"/>
      <p:bldP spid="16390" grpId="0" animBg="1"/>
      <p:bldP spid="16391" grpId="0" animBg="1" autoUpdateAnimBg="0"/>
      <p:bldP spid="1639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29" y="9144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3600" b="1" dirty="0" err="1" smtClean="0">
                <a:solidFill>
                  <a:srgbClr val="C00000"/>
                </a:solidFill>
              </a:rPr>
              <a:t>Perancangan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dan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penyediaan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bahan</a:t>
            </a:r>
            <a:r>
              <a:rPr lang="en-US" altLang="en-US" sz="3600" b="1" dirty="0">
                <a:solidFill>
                  <a:srgbClr val="C00000"/>
                </a:solidFill>
              </a:rPr>
              <a:t> multimedia</a:t>
            </a:r>
          </a:p>
          <a:p>
            <a:pPr marL="261938" indent="-261938">
              <a:buFont typeface="+mj-lt"/>
              <a:buAutoNum type="romanLcPeriod" startAt="5"/>
              <a:defRPr/>
            </a:pPr>
            <a:r>
              <a:rPr lang="fi-FI" sz="2800" dirty="0" smtClean="0"/>
              <a:t> Pemprograman perisian multimedia</a:t>
            </a:r>
            <a:endParaRPr lang="en-US" sz="2800" dirty="0" smtClean="0"/>
          </a:p>
          <a:p>
            <a:pPr marL="693738" indent="-295275">
              <a:buFont typeface="Wingdings" pitchFamily="2" charset="2"/>
              <a:buChar char="§"/>
              <a:defRPr/>
            </a:pPr>
            <a:r>
              <a:rPr lang="fi-FI" sz="2800" dirty="0" smtClean="0"/>
              <a:t> Ke mahiran menggunakan perisian multimedia.  </a:t>
            </a:r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perisan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Power Point, Macromedia Director, Dream </a:t>
            </a:r>
            <a:r>
              <a:rPr lang="en-US" sz="2800" dirty="0" err="1" smtClean="0"/>
              <a:t>Wiver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sebagainy</a:t>
            </a:r>
            <a:r>
              <a:rPr lang="en-US" sz="2800" dirty="0" smtClean="0"/>
              <a:t>. </a:t>
            </a:r>
            <a:r>
              <a:rPr lang="fi-FI" sz="2800" dirty="0" smtClean="0"/>
              <a:t>Memerlukan perisian sokongan seperti edit foto, audio, video</a:t>
            </a: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1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29" y="7620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b="1" dirty="0" err="1" smtClean="0">
                <a:solidFill>
                  <a:srgbClr val="C00000"/>
                </a:solidFill>
              </a:rPr>
              <a:t>Perancangan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dan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penyediaan</a:t>
            </a: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</a:rPr>
              <a:t>bahan</a:t>
            </a:r>
            <a:r>
              <a:rPr lang="en-US" altLang="en-US" b="1" dirty="0">
                <a:solidFill>
                  <a:srgbClr val="C00000"/>
                </a:solidFill>
              </a:rPr>
              <a:t> multimedia</a:t>
            </a:r>
          </a:p>
          <a:p>
            <a:pPr>
              <a:buFont typeface="Arial" charset="0"/>
              <a:buNone/>
              <a:defRPr/>
            </a:pPr>
            <a:r>
              <a:rPr lang="fi-FI" sz="2800" dirty="0" smtClean="0"/>
              <a:t>vi.  Penyimpanan dan storan data</a:t>
            </a:r>
            <a:endParaRPr lang="en-US" sz="2800" dirty="0" smtClean="0"/>
          </a:p>
          <a:p>
            <a:pPr marL="693738" indent="-295275">
              <a:buFont typeface="Wingdings" pitchFamily="2" charset="2"/>
              <a:buChar char="§"/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hard disk, DVD </a:t>
            </a:r>
            <a:r>
              <a:rPr lang="en-US" sz="2800" dirty="0" err="1" smtClean="0"/>
              <a:t>atau</a:t>
            </a:r>
            <a:r>
              <a:rPr lang="en-US" sz="2800" dirty="0" smtClean="0"/>
              <a:t> CD ROM, </a:t>
            </a:r>
            <a:r>
              <a:rPr lang="en-US" sz="2800" dirty="0" err="1" smtClean="0"/>
              <a:t>kerana</a:t>
            </a:r>
            <a:r>
              <a:rPr lang="en-US" sz="2800" dirty="0" smtClean="0"/>
              <a:t> </a:t>
            </a:r>
            <a:r>
              <a:rPr lang="en-US" sz="2800" dirty="0" err="1" smtClean="0"/>
              <a:t>kapasiti</a:t>
            </a:r>
            <a:r>
              <a:rPr lang="en-US" sz="2800" dirty="0" smtClean="0"/>
              <a:t>  </a:t>
            </a:r>
            <a:r>
              <a:rPr lang="en-US" sz="2800" dirty="0" err="1" smtClean="0"/>
              <a:t>besar</a:t>
            </a:r>
            <a:r>
              <a:rPr lang="en-US" sz="2800" dirty="0" smtClean="0"/>
              <a:t>.</a:t>
            </a:r>
          </a:p>
          <a:p>
            <a:pPr>
              <a:buFont typeface="Arial" charset="0"/>
              <a:buNone/>
              <a:tabLst>
                <a:tab pos="280988" algn="l"/>
              </a:tabLst>
              <a:defRPr/>
            </a:pPr>
            <a:r>
              <a:rPr lang="en-US" sz="2800" dirty="0" smtClean="0"/>
              <a:t> </a:t>
            </a:r>
            <a:r>
              <a:rPr lang="en-US" sz="2800" dirty="0" err="1" smtClean="0"/>
              <a:t>vii.Penyebaran</a:t>
            </a:r>
            <a:r>
              <a:rPr lang="en-US" sz="2800" dirty="0" smtClean="0"/>
              <a:t> </a:t>
            </a:r>
          </a:p>
          <a:p>
            <a:pPr marL="696913" indent="-298450">
              <a:buFont typeface="Wingdings" pitchFamily="2" charset="2"/>
              <a:buChar char="§"/>
              <a:tabLst>
                <a:tab pos="398463" algn="l"/>
                <a:tab pos="515938" algn="l"/>
              </a:tabLst>
              <a:defRPr/>
            </a:pPr>
            <a:r>
              <a:rPr lang="en-US" sz="2800" dirty="0" err="1" smtClean="0"/>
              <a:t>Menggunakan</a:t>
            </a:r>
            <a:r>
              <a:rPr lang="en-US" sz="2800" dirty="0" smtClean="0"/>
              <a:t> ‘</a:t>
            </a:r>
            <a:r>
              <a:rPr lang="en-US" sz="2800" dirty="0" err="1" smtClean="0"/>
              <a:t>autorun</a:t>
            </a:r>
            <a:r>
              <a:rPr lang="en-US" sz="2800" dirty="0" smtClean="0"/>
              <a:t>’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memudahkan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. </a:t>
            </a:r>
            <a:r>
              <a:rPr lang="en-US" sz="2800" dirty="0" err="1" smtClean="0"/>
              <a:t>Gunakan</a:t>
            </a:r>
            <a:r>
              <a:rPr lang="en-US" sz="2800" dirty="0" smtClean="0"/>
              <a:t> Fail index.html,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muka</a:t>
            </a:r>
            <a:r>
              <a:rPr lang="en-US" sz="2800" dirty="0" smtClean="0"/>
              <a:t> </a:t>
            </a:r>
            <a:r>
              <a:rPr lang="en-US" sz="2800" dirty="0" err="1" smtClean="0"/>
              <a:t>surat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 </a:t>
            </a:r>
            <a:r>
              <a:rPr lang="en-US" sz="2800" dirty="0" err="1" smtClean="0"/>
              <a:t>laman</a:t>
            </a:r>
            <a:r>
              <a:rPr lang="en-US" sz="2800" dirty="0" smtClean="0"/>
              <a:t> web</a:t>
            </a:r>
          </a:p>
          <a:p>
            <a:pPr marL="696913" indent="-298450">
              <a:buFont typeface="Wingdings" pitchFamily="2" charset="2"/>
              <a:buChar char="§"/>
              <a:tabLst>
                <a:tab pos="398463" algn="l"/>
                <a:tab pos="515938" algn="l"/>
              </a:tabLst>
              <a:defRPr/>
            </a:pP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reka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kulit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lebel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CD  </a:t>
            </a:r>
            <a:r>
              <a:rPr lang="en-US" sz="2400" dirty="0" smtClean="0"/>
              <a:t>ROM.</a:t>
            </a:r>
          </a:p>
          <a:p>
            <a:pPr>
              <a:buFont typeface="Arial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696200" cy="50136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 smtClean="0">
                <a:solidFill>
                  <a:srgbClr val="C00000"/>
                </a:solidFill>
              </a:rPr>
              <a:t>Contoh</a:t>
            </a:r>
            <a:r>
              <a:rPr lang="en-US" altLang="en-US" sz="2400" dirty="0" smtClean="0">
                <a:solidFill>
                  <a:srgbClr val="C00000"/>
                </a:solidFill>
              </a:rPr>
              <a:t> carta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alir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sebuah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aplikasi</a:t>
            </a:r>
            <a:r>
              <a:rPr lang="en-US" altLang="en-US" sz="2400" dirty="0" smtClean="0">
                <a:solidFill>
                  <a:srgbClr val="C00000"/>
                </a:solidFill>
              </a:rPr>
              <a:t> multimedia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berasaskan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langkah-langkah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pendekatan</a:t>
            </a:r>
            <a:r>
              <a:rPr lang="en-US" altLang="en-US" sz="2400" dirty="0" smtClean="0">
                <a:solidFill>
                  <a:srgbClr val="C00000"/>
                </a:solidFill>
              </a:rPr>
              <a:t> tutorial</a:t>
            </a:r>
          </a:p>
          <a:p>
            <a:pPr marL="0" indent="0">
              <a:buNone/>
            </a:pPr>
            <a:endParaRPr lang="en-US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71189" y="1986534"/>
            <a:ext cx="114998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1017896" y="1995840"/>
            <a:ext cx="7326582" cy="3344744"/>
            <a:chOff x="1800" y="7002"/>
            <a:chExt cx="8280" cy="3780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800" y="7002"/>
              <a:ext cx="8280" cy="37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520" y="7362"/>
              <a:ext cx="144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Bahagian Pengenalan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4800" y="7362"/>
              <a:ext cx="228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Persembahan Maklumat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7920" y="7182"/>
              <a:ext cx="168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Soalan dan Tindak Balas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7920" y="9522"/>
              <a:ext cx="168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Keputusan Tindak Balas</a:t>
              </a:r>
              <a:endParaRPr kumimoji="0" lang="en-GB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800" y="9522"/>
              <a:ext cx="228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Maklum Balas atau Ulang Kembali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640" y="9522"/>
              <a:ext cx="144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Penutup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3960" y="7722"/>
              <a:ext cx="72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7080" y="7722"/>
              <a:ext cx="72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8640" y="8262"/>
              <a:ext cx="1" cy="12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>
              <a:off x="7080" y="10061"/>
              <a:ext cx="840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H="1">
              <a:off x="4080" y="10061"/>
              <a:ext cx="720" cy="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 flipV="1">
              <a:off x="5760" y="8262"/>
              <a:ext cx="1" cy="126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20" name="Arc 3"/>
            <p:cNvSpPr>
              <a:spLocks/>
            </p:cNvSpPr>
            <p:nvPr/>
          </p:nvSpPr>
          <p:spPr bwMode="auto">
            <a:xfrm rot="-171745">
              <a:off x="6955" y="8440"/>
              <a:ext cx="1200" cy="902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21846 w 43200"/>
                <a:gd name="T1" fmla="*/ 0 h 43199"/>
                <a:gd name="T2" fmla="*/ 5552 w 43200"/>
                <a:gd name="T3" fmla="*/ 7142 h 43199"/>
                <a:gd name="T4" fmla="*/ 21600 w 43200"/>
                <a:gd name="T5" fmla="*/ 21599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99" fill="none" extrusionOk="0">
                  <a:moveTo>
                    <a:pt x="21845" y="0"/>
                  </a:moveTo>
                  <a:cubicBezTo>
                    <a:pt x="33678" y="135"/>
                    <a:pt x="43200" y="9765"/>
                    <a:pt x="43200" y="21599"/>
                  </a:cubicBezTo>
                  <a:cubicBezTo>
                    <a:pt x="43200" y="33528"/>
                    <a:pt x="33529" y="43199"/>
                    <a:pt x="21600" y="43199"/>
                  </a:cubicBezTo>
                  <a:cubicBezTo>
                    <a:pt x="9670" y="43199"/>
                    <a:pt x="0" y="33528"/>
                    <a:pt x="0" y="21599"/>
                  </a:cubicBezTo>
                  <a:cubicBezTo>
                    <a:pt x="0" y="16259"/>
                    <a:pt x="1977" y="11108"/>
                    <a:pt x="5551" y="7141"/>
                  </a:cubicBezTo>
                </a:path>
                <a:path w="43200" h="43199" stroke="0" extrusionOk="0">
                  <a:moveTo>
                    <a:pt x="21845" y="0"/>
                  </a:moveTo>
                  <a:cubicBezTo>
                    <a:pt x="33678" y="135"/>
                    <a:pt x="43200" y="9765"/>
                    <a:pt x="43200" y="21599"/>
                  </a:cubicBezTo>
                  <a:cubicBezTo>
                    <a:pt x="43200" y="33528"/>
                    <a:pt x="33529" y="43199"/>
                    <a:pt x="21600" y="43199"/>
                  </a:cubicBezTo>
                  <a:cubicBezTo>
                    <a:pt x="9670" y="43199"/>
                    <a:pt x="0" y="33528"/>
                    <a:pt x="0" y="21599"/>
                  </a:cubicBezTo>
                  <a:cubicBezTo>
                    <a:pt x="0" y="16259"/>
                    <a:pt x="1977" y="11108"/>
                    <a:pt x="5551" y="7141"/>
                  </a:cubicBezTo>
                  <a:lnTo>
                    <a:pt x="21600" y="215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21" name="Line 2"/>
            <p:cNvSpPr>
              <a:spLocks noChangeShapeType="1"/>
            </p:cNvSpPr>
            <p:nvPr/>
          </p:nvSpPr>
          <p:spPr bwMode="auto">
            <a:xfrm flipV="1">
              <a:off x="6960" y="8622"/>
              <a:ext cx="120" cy="1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41363" y="5482077"/>
            <a:ext cx="35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b="1" i="1" dirty="0" smtClean="0"/>
              <a:t>(Sumber</a:t>
            </a:r>
            <a:r>
              <a:rPr lang="ms-MY" b="1" i="1" dirty="0"/>
              <a:t>: Alessi &amp; Trollip,1991)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660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11838"/>
            <a:ext cx="7696200" cy="50136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err="1" smtClean="0">
                <a:solidFill>
                  <a:srgbClr val="C00000"/>
                </a:solidFill>
              </a:rPr>
              <a:t>Contoh</a:t>
            </a:r>
            <a:r>
              <a:rPr lang="en-US" altLang="en-US" sz="2400" dirty="0" smtClean="0">
                <a:solidFill>
                  <a:srgbClr val="C00000"/>
                </a:solidFill>
              </a:rPr>
              <a:t> carta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alir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sebuah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aplikasi</a:t>
            </a:r>
            <a:r>
              <a:rPr lang="en-US" altLang="en-US" sz="2400" dirty="0" smtClean="0">
                <a:solidFill>
                  <a:srgbClr val="C00000"/>
                </a:solidFill>
              </a:rPr>
              <a:t> multimedia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berasaskan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langkah-langkah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pendekatan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inkuri</a:t>
            </a:r>
            <a:r>
              <a:rPr lang="en-US" altLang="en-US" sz="2400" dirty="0" smtClean="0">
                <a:solidFill>
                  <a:srgbClr val="C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terbimbing</a:t>
            </a:r>
            <a:endParaRPr lang="en-US" altLang="en-U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171189" y="1986534"/>
            <a:ext cx="114998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2" name="TextBox 21"/>
          <p:cNvSpPr txBox="1"/>
          <p:nvPr/>
        </p:nvSpPr>
        <p:spPr>
          <a:xfrm>
            <a:off x="4313501" y="6337594"/>
            <a:ext cx="401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400" b="1" i="1" dirty="0" smtClean="0"/>
              <a:t>(Sumber</a:t>
            </a:r>
            <a:r>
              <a:rPr lang="ms-MY" sz="1400" b="1" i="1" dirty="0"/>
              <a:t>: </a:t>
            </a:r>
            <a:r>
              <a:rPr lang="ms-MY" sz="1400" b="1" i="1" dirty="0" smtClean="0"/>
              <a:t>Irfan Naufal &amp; Sajap Maswan, 2006)</a:t>
            </a:r>
            <a:endParaRPr lang="en-MY" sz="1400" dirty="0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pSp>
        <p:nvGrpSpPr>
          <p:cNvPr id="23" name="Group 1"/>
          <p:cNvGrpSpPr>
            <a:grpSpLocks noChangeAspect="1"/>
          </p:cNvGrpSpPr>
          <p:nvPr/>
        </p:nvGrpSpPr>
        <p:grpSpPr bwMode="auto">
          <a:xfrm>
            <a:off x="1732402" y="1954833"/>
            <a:ext cx="6452747" cy="4320540"/>
            <a:chOff x="1800" y="4572"/>
            <a:chExt cx="9000" cy="6300"/>
          </a:xfrm>
        </p:grpSpPr>
        <p:sp>
          <p:nvSpPr>
            <p:cNvPr id="2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800" y="4572"/>
              <a:ext cx="9000" cy="63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2040" y="5292"/>
              <a:ext cx="204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Intro/Pengenalan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4560" y="5292"/>
              <a:ext cx="192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Kemukakan Soalan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6960" y="5292"/>
              <a:ext cx="2160" cy="7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Menjawab Soalan</a:t>
              </a:r>
              <a:endParaRPr kumimoji="0" lang="en-GB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dan Maklum Balas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4560" y="6732"/>
              <a:ext cx="192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Membuat Penerokaan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7080" y="7452"/>
              <a:ext cx="2040" cy="9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Membina Konsep/Peraturan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7080" y="9072"/>
              <a:ext cx="2040" cy="162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Pindahkan Konsep/Peraturan kepada penyelesaian Masalah Baru</a:t>
              </a:r>
              <a:endPara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4080" y="5652"/>
              <a:ext cx="4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6480" y="5652"/>
              <a:ext cx="4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>
              <a:off x="5400" y="6012"/>
              <a:ext cx="0" cy="72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7440" y="6012"/>
              <a:ext cx="0" cy="9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 flipH="1">
              <a:off x="6480" y="6912"/>
              <a:ext cx="96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>
              <a:off x="6480" y="7092"/>
              <a:ext cx="108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 flipV="1">
              <a:off x="7560" y="6012"/>
              <a:ext cx="0" cy="108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8" name="Line 3"/>
            <p:cNvSpPr>
              <a:spLocks noChangeShapeType="1"/>
            </p:cNvSpPr>
            <p:nvPr/>
          </p:nvSpPr>
          <p:spPr bwMode="auto">
            <a:xfrm>
              <a:off x="8040" y="6012"/>
              <a:ext cx="1" cy="14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  <p:sp>
          <p:nvSpPr>
            <p:cNvPr id="39" name="Line 2"/>
            <p:cNvSpPr>
              <a:spLocks noChangeShapeType="1"/>
            </p:cNvSpPr>
            <p:nvPr/>
          </p:nvSpPr>
          <p:spPr bwMode="auto">
            <a:xfrm>
              <a:off x="8040" y="8352"/>
              <a:ext cx="1" cy="5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2598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82904"/>
            <a:ext cx="6889750" cy="1074495"/>
          </a:xfrm>
        </p:spPr>
        <p:txBody>
          <a:bodyPr>
            <a:noAutofit/>
          </a:bodyPr>
          <a:lstStyle/>
          <a:p>
            <a:r>
              <a:rPr lang="en-MY" sz="1800" b="0" dirty="0" err="1" smtClean="0">
                <a:solidFill>
                  <a:srgbClr val="C00000"/>
                </a:solidFill>
              </a:rPr>
              <a:t>Contoh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sebahagian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daripada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papan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cerita</a:t>
            </a:r>
            <a:r>
              <a:rPr lang="en-MY" sz="1800" b="0" dirty="0" smtClean="0">
                <a:solidFill>
                  <a:srgbClr val="C00000"/>
                </a:solidFill>
              </a:rPr>
              <a:t> yang </a:t>
            </a:r>
            <a:r>
              <a:rPr lang="en-MY" sz="1800" b="0" dirty="0" err="1" smtClean="0">
                <a:solidFill>
                  <a:srgbClr val="C00000"/>
                </a:solidFill>
              </a:rPr>
              <a:t>hendak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digunakan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dalam</a:t>
            </a:r>
            <a:r>
              <a:rPr lang="en-MY" sz="1800" b="0" dirty="0" smtClean="0">
                <a:solidFill>
                  <a:srgbClr val="C00000"/>
                </a:solidFill>
              </a:rPr>
              <a:t> proses </a:t>
            </a:r>
            <a:r>
              <a:rPr lang="en-MY" sz="1800" b="0" dirty="0" err="1" smtClean="0">
                <a:solidFill>
                  <a:srgbClr val="C00000"/>
                </a:solidFill>
              </a:rPr>
              <a:t>membangunkan</a:t>
            </a:r>
            <a:r>
              <a:rPr lang="en-MY" sz="1800" b="0" dirty="0" smtClean="0">
                <a:solidFill>
                  <a:srgbClr val="C00000"/>
                </a:solidFill>
              </a:rPr>
              <a:t> </a:t>
            </a:r>
            <a:r>
              <a:rPr lang="en-MY" sz="1800" b="0" dirty="0" err="1" smtClean="0">
                <a:solidFill>
                  <a:srgbClr val="C00000"/>
                </a:solidFill>
              </a:rPr>
              <a:t>aplikasi</a:t>
            </a:r>
            <a:r>
              <a:rPr lang="en-MY" sz="1800" b="0" dirty="0" smtClean="0">
                <a:solidFill>
                  <a:srgbClr val="C00000"/>
                </a:solidFill>
              </a:rPr>
              <a:t> multimedia </a:t>
            </a:r>
            <a:r>
              <a:rPr lang="en-MY" sz="1800" b="0" dirty="0" err="1" smtClean="0">
                <a:solidFill>
                  <a:srgbClr val="C00000"/>
                </a:solidFill>
              </a:rPr>
              <a:t>pendidikan</a:t>
            </a:r>
            <a:endParaRPr lang="en-MY" sz="1800" b="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477000" cy="40591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05100" y="2284895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050" dirty="0" err="1" smtClean="0"/>
              <a:t>Pendidikan</a:t>
            </a:r>
            <a:r>
              <a:rPr lang="en-MY" sz="1050" dirty="0" smtClean="0"/>
              <a:t> </a:t>
            </a:r>
            <a:r>
              <a:rPr lang="en-MY" sz="1050" dirty="0" err="1" smtClean="0"/>
              <a:t>Seni</a:t>
            </a:r>
            <a:r>
              <a:rPr lang="en-MY" sz="1050" dirty="0" smtClean="0"/>
              <a:t> Visual</a:t>
            </a:r>
          </a:p>
          <a:p>
            <a:pPr algn="ctr"/>
            <a:r>
              <a:rPr lang="en-MY" sz="1050" dirty="0" err="1" smtClean="0"/>
              <a:t>Teori</a:t>
            </a:r>
            <a:r>
              <a:rPr lang="en-MY" sz="1050" dirty="0" smtClean="0"/>
              <a:t> </a:t>
            </a:r>
            <a:r>
              <a:rPr lang="en-MY" sz="1050" dirty="0" err="1" smtClean="0"/>
              <a:t>Warna</a:t>
            </a:r>
            <a:endParaRPr lang="en-MY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755571"/>
            <a:ext cx="106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00" dirty="0" smtClean="0"/>
              <a:t>Home</a:t>
            </a:r>
          </a:p>
          <a:p>
            <a:r>
              <a:rPr lang="en-MY" sz="1100" dirty="0" err="1" smtClean="0"/>
              <a:t>Panduan</a:t>
            </a:r>
            <a:endParaRPr lang="en-MY" sz="1100" dirty="0" smtClean="0"/>
          </a:p>
          <a:p>
            <a:r>
              <a:rPr lang="en-MY" sz="1100" dirty="0" err="1" smtClean="0"/>
              <a:t>Pengenalan</a:t>
            </a:r>
            <a:endParaRPr lang="en-MY" sz="1100" dirty="0" smtClean="0"/>
          </a:p>
          <a:p>
            <a:r>
              <a:rPr lang="en-MY" sz="1100" dirty="0" err="1" smtClean="0"/>
              <a:t>Objektif</a:t>
            </a:r>
            <a:endParaRPr lang="en-MY" sz="1100" dirty="0" smtClean="0"/>
          </a:p>
          <a:p>
            <a:r>
              <a:rPr lang="en-MY" sz="1100" dirty="0" smtClean="0"/>
              <a:t>Tutorial</a:t>
            </a:r>
          </a:p>
          <a:p>
            <a:r>
              <a:rPr lang="en-MY" sz="1100" dirty="0" err="1" smtClean="0"/>
              <a:t>Latihan</a:t>
            </a:r>
            <a:endParaRPr lang="en-MY" sz="1100" dirty="0" smtClean="0"/>
          </a:p>
          <a:p>
            <a:r>
              <a:rPr lang="en-MY" sz="1100" dirty="0" err="1" smtClean="0"/>
              <a:t>Galeri</a:t>
            </a:r>
            <a:endParaRPr lang="en-MY" sz="1100" dirty="0" smtClean="0"/>
          </a:p>
          <a:p>
            <a:r>
              <a:rPr lang="en-MY" sz="1100" dirty="0" err="1" smtClean="0"/>
              <a:t>Pengukuhan</a:t>
            </a:r>
            <a:endParaRPr lang="en-MY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22" y="3922346"/>
            <a:ext cx="997569" cy="104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sz="2400" dirty="0" err="1" smtClean="0">
                <a:solidFill>
                  <a:srgbClr val="C00000"/>
                </a:solidFill>
              </a:rPr>
              <a:t>Contoh</a:t>
            </a:r>
            <a:r>
              <a:rPr lang="en-MY" sz="2400" dirty="0" smtClean="0">
                <a:solidFill>
                  <a:srgbClr val="C00000"/>
                </a:solidFill>
              </a:rPr>
              <a:t> </a:t>
            </a:r>
            <a:r>
              <a:rPr lang="en-MY" sz="2400" dirty="0" err="1" smtClean="0">
                <a:solidFill>
                  <a:srgbClr val="C00000"/>
                </a:solidFill>
              </a:rPr>
              <a:t>antara</a:t>
            </a:r>
            <a:r>
              <a:rPr lang="en-MY" sz="2400" dirty="0" smtClean="0">
                <a:solidFill>
                  <a:srgbClr val="C00000"/>
                </a:solidFill>
              </a:rPr>
              <a:t> </a:t>
            </a:r>
            <a:r>
              <a:rPr lang="en-MY" sz="2400" dirty="0" err="1" smtClean="0">
                <a:solidFill>
                  <a:srgbClr val="C00000"/>
                </a:solidFill>
              </a:rPr>
              <a:t>muka</a:t>
            </a:r>
            <a:r>
              <a:rPr lang="en-MY" sz="2400" dirty="0" smtClean="0">
                <a:solidFill>
                  <a:srgbClr val="C00000"/>
                </a:solidFill>
              </a:rPr>
              <a:t> </a:t>
            </a:r>
            <a:r>
              <a:rPr lang="en-MY" sz="2400" dirty="0" err="1" smtClean="0">
                <a:solidFill>
                  <a:srgbClr val="C00000"/>
                </a:solidFill>
              </a:rPr>
              <a:t>aplikasi</a:t>
            </a:r>
            <a:r>
              <a:rPr lang="en-MY" sz="2400" dirty="0" smtClean="0">
                <a:solidFill>
                  <a:srgbClr val="C00000"/>
                </a:solidFill>
              </a:rPr>
              <a:t> multimedia yang </a:t>
            </a:r>
            <a:r>
              <a:rPr lang="en-MY" sz="2400" dirty="0" err="1" smtClean="0">
                <a:solidFill>
                  <a:srgbClr val="C00000"/>
                </a:solidFill>
              </a:rPr>
              <a:t>dibangunkan</a:t>
            </a:r>
            <a:endParaRPr lang="en-MY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41238"/>
            <a:ext cx="6324600" cy="41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756" y="899319"/>
            <a:ext cx="7696200" cy="792162"/>
          </a:xfrm>
        </p:spPr>
        <p:txBody>
          <a:bodyPr>
            <a:normAutofit fontScale="90000"/>
          </a:bodyPr>
          <a:lstStyle/>
          <a:p>
            <a:r>
              <a:rPr lang="en-MY" sz="3100" dirty="0" err="1">
                <a:solidFill>
                  <a:srgbClr val="C00000"/>
                </a:solidFill>
              </a:rPr>
              <a:t>Penilaian</a:t>
            </a:r>
            <a:r>
              <a:rPr lang="en-MY" sz="3100" dirty="0">
                <a:solidFill>
                  <a:srgbClr val="C00000"/>
                </a:solidFill>
              </a:rPr>
              <a:t> </a:t>
            </a:r>
            <a:r>
              <a:rPr lang="en-MY" sz="3100" dirty="0" err="1">
                <a:solidFill>
                  <a:srgbClr val="C00000"/>
                </a:solidFill>
              </a:rPr>
              <a:t>bahan</a:t>
            </a:r>
            <a:r>
              <a:rPr lang="en-MY" sz="3100" dirty="0">
                <a:solidFill>
                  <a:srgbClr val="C00000"/>
                </a:solidFill>
              </a:rPr>
              <a:t> Multimedia</a:t>
            </a:r>
            <a:r>
              <a:rPr lang="en-MY" dirty="0">
                <a:solidFill>
                  <a:srgbClr val="C00000"/>
                </a:solidFill>
              </a:rPr>
              <a:t/>
            </a:r>
            <a:br>
              <a:rPr lang="en-MY" dirty="0">
                <a:solidFill>
                  <a:srgbClr val="C00000"/>
                </a:solidFill>
              </a:rPr>
            </a:b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56" y="1548300"/>
            <a:ext cx="7711044" cy="4700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Melibatkan</a:t>
            </a:r>
            <a:r>
              <a:rPr lang="en-MY" sz="2400" dirty="0" smtClean="0"/>
              <a:t> </a:t>
            </a:r>
            <a:r>
              <a:rPr lang="en-MY" sz="2400" dirty="0" err="1" smtClean="0"/>
              <a:t>aktiviti</a:t>
            </a:r>
            <a:r>
              <a:rPr lang="en-MY" sz="2400" dirty="0" smtClean="0"/>
              <a:t> </a:t>
            </a:r>
            <a:r>
              <a:rPr lang="en-MY" sz="2400" dirty="0" err="1" smtClean="0"/>
              <a:t>mengumpul</a:t>
            </a:r>
            <a:r>
              <a:rPr lang="en-MY" sz="2400" dirty="0" smtClean="0"/>
              <a:t> </a:t>
            </a:r>
            <a:r>
              <a:rPr lang="en-MY" sz="2400" dirty="0" err="1" smtClean="0"/>
              <a:t>maklumat</a:t>
            </a:r>
            <a:r>
              <a:rPr lang="en-MY" sz="2400" dirty="0" smtClean="0"/>
              <a:t> </a:t>
            </a:r>
            <a:r>
              <a:rPr lang="en-MY" sz="2400" dirty="0" err="1" smtClean="0"/>
              <a:t>bagi</a:t>
            </a:r>
            <a:r>
              <a:rPr lang="en-MY" sz="2400" dirty="0" smtClean="0"/>
              <a:t> </a:t>
            </a:r>
            <a:r>
              <a:rPr lang="en-MY" sz="2400" dirty="0" err="1" smtClean="0"/>
              <a:t>menambahbaik</a:t>
            </a:r>
            <a:r>
              <a:rPr lang="en-MY" sz="2400" dirty="0" smtClean="0"/>
              <a:t> </a:t>
            </a:r>
            <a:r>
              <a:rPr lang="en-MY" sz="2400" dirty="0" err="1" smtClean="0"/>
              <a:t>atau</a:t>
            </a:r>
            <a:r>
              <a:rPr lang="en-MY" sz="2400" dirty="0" smtClean="0"/>
              <a:t> </a:t>
            </a:r>
            <a:r>
              <a:rPr lang="en-MY" sz="2400" dirty="0" err="1" smtClean="0"/>
              <a:t>membuat</a:t>
            </a:r>
            <a:r>
              <a:rPr lang="en-MY" sz="2400" dirty="0" smtClean="0"/>
              <a:t> </a:t>
            </a:r>
            <a:r>
              <a:rPr lang="en-MY" sz="2400" dirty="0" err="1" smtClean="0"/>
              <a:t>keputusan</a:t>
            </a:r>
            <a:r>
              <a:rPr lang="en-MY" sz="2400" dirty="0" smtClean="0"/>
              <a:t> </a:t>
            </a:r>
            <a:r>
              <a:rPr lang="en-MY" sz="2400" dirty="0" err="1" smtClean="0"/>
              <a:t>berkenaan</a:t>
            </a:r>
            <a:r>
              <a:rPr lang="en-MY" sz="2400" dirty="0" smtClean="0"/>
              <a:t> </a:t>
            </a:r>
            <a:r>
              <a:rPr lang="en-MY" sz="2400" dirty="0" err="1" smtClean="0"/>
              <a:t>aplikasi</a:t>
            </a:r>
            <a:r>
              <a:rPr lang="en-MY" sz="2400" dirty="0" smtClean="0"/>
              <a:t> multimedia yang </a:t>
            </a:r>
            <a:r>
              <a:rPr lang="en-MY" sz="2400" dirty="0" err="1" smtClean="0"/>
              <a:t>dibangunkan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smtClean="0"/>
              <a:t>Antara </a:t>
            </a:r>
            <a:r>
              <a:rPr lang="en-MY" sz="2400" dirty="0" err="1" smtClean="0"/>
              <a:t>aspek</a:t>
            </a:r>
            <a:r>
              <a:rPr lang="en-MY" sz="2400" dirty="0" smtClean="0"/>
              <a:t> yang </a:t>
            </a:r>
            <a:r>
              <a:rPr lang="en-MY" sz="2400" dirty="0" err="1" smtClean="0"/>
              <a:t>dinilai</a:t>
            </a:r>
            <a:r>
              <a:rPr lang="en-MY" sz="2400" dirty="0" smtClean="0"/>
              <a:t> </a:t>
            </a:r>
            <a:r>
              <a:rPr lang="en-MY" sz="2400" dirty="0" err="1" smtClean="0"/>
              <a:t>ialah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 smtClean="0"/>
              <a:t>segi</a:t>
            </a:r>
            <a:r>
              <a:rPr lang="en-MY" sz="2400" dirty="0" smtClean="0"/>
              <a:t> </a:t>
            </a:r>
            <a:r>
              <a:rPr lang="en-MY" sz="2400" dirty="0" err="1" smtClean="0"/>
              <a:t>teknikal</a:t>
            </a:r>
            <a:r>
              <a:rPr lang="en-MY" sz="2400" dirty="0" smtClean="0"/>
              <a:t>, </a:t>
            </a:r>
            <a:r>
              <a:rPr lang="en-MY" sz="2400" dirty="0" err="1" smtClean="0"/>
              <a:t>ketepatan</a:t>
            </a:r>
            <a:r>
              <a:rPr lang="en-MY" sz="2400" dirty="0" smtClean="0"/>
              <a:t> </a:t>
            </a:r>
            <a:r>
              <a:rPr lang="en-MY" sz="2400" dirty="0" err="1" smtClean="0"/>
              <a:t>kandungan</a:t>
            </a:r>
            <a:r>
              <a:rPr lang="en-MY" sz="2400" dirty="0" smtClean="0"/>
              <a:t>, </a:t>
            </a:r>
            <a:r>
              <a:rPr lang="en-MY" sz="2400" dirty="0" err="1" smtClean="0"/>
              <a:t>kesesuaian</a:t>
            </a:r>
            <a:r>
              <a:rPr lang="en-MY" sz="2400" dirty="0" smtClean="0"/>
              <a:t> </a:t>
            </a:r>
            <a:r>
              <a:rPr lang="en-MY" sz="2400" dirty="0" err="1" smtClean="0"/>
              <a:t>dengan</a:t>
            </a:r>
            <a:r>
              <a:rPr lang="en-MY" sz="2400" dirty="0" smtClean="0"/>
              <a:t> </a:t>
            </a:r>
            <a:r>
              <a:rPr lang="en-MY" sz="2400" dirty="0" err="1" smtClean="0"/>
              <a:t>kurikulum</a:t>
            </a:r>
            <a:r>
              <a:rPr lang="en-MY" sz="2400" dirty="0" smtClean="0"/>
              <a:t>, </a:t>
            </a:r>
            <a:r>
              <a:rPr lang="en-MY" sz="2400" dirty="0" err="1" smtClean="0"/>
              <a:t>kesesuai</a:t>
            </a:r>
            <a:r>
              <a:rPr lang="en-MY" sz="2400" dirty="0" smtClean="0"/>
              <a:t> </a:t>
            </a:r>
            <a:r>
              <a:rPr lang="en-MY" sz="2400" dirty="0" err="1" smtClean="0"/>
              <a:t>dengan</a:t>
            </a:r>
            <a:r>
              <a:rPr lang="en-MY" sz="2400" dirty="0" smtClean="0"/>
              <a:t> </a:t>
            </a:r>
            <a:r>
              <a:rPr lang="en-MY" sz="2400" dirty="0" err="1" smtClean="0"/>
              <a:t>kumpulan</a:t>
            </a:r>
            <a:r>
              <a:rPr lang="en-MY" sz="2400" dirty="0" smtClean="0"/>
              <a:t> </a:t>
            </a:r>
            <a:r>
              <a:rPr lang="en-MY" sz="2400" dirty="0" err="1" smtClean="0"/>
              <a:t>sasaran</a:t>
            </a:r>
            <a:r>
              <a:rPr lang="en-MY" sz="2400" dirty="0" smtClean="0"/>
              <a:t>, </a:t>
            </a:r>
            <a:r>
              <a:rPr lang="en-MY" sz="2400" dirty="0" err="1" smtClean="0"/>
              <a:t>mesra</a:t>
            </a:r>
            <a:r>
              <a:rPr lang="en-MY" sz="2400" dirty="0" smtClean="0"/>
              <a:t> </a:t>
            </a:r>
            <a:r>
              <a:rPr lang="en-MY" sz="2400" dirty="0" err="1" smtClean="0"/>
              <a:t>pengguna</a:t>
            </a:r>
            <a:r>
              <a:rPr lang="en-MY" sz="2400" dirty="0" smtClean="0"/>
              <a:t>, </a:t>
            </a:r>
            <a:r>
              <a:rPr lang="en-MY" sz="2400" dirty="0" err="1" smtClean="0"/>
              <a:t>bahasa</a:t>
            </a:r>
            <a:r>
              <a:rPr lang="en-MY" sz="2400" dirty="0" smtClean="0"/>
              <a:t> yang </a:t>
            </a:r>
            <a:r>
              <a:rPr lang="en-MY" sz="2400" dirty="0" err="1" smtClean="0"/>
              <a:t>sesuai</a:t>
            </a:r>
            <a:r>
              <a:rPr lang="en-MY" sz="2400" dirty="0" smtClean="0"/>
              <a:t>, </a:t>
            </a:r>
            <a:r>
              <a:rPr lang="en-MY" sz="2400" dirty="0" err="1" smtClean="0"/>
              <a:t>interaktiviti</a:t>
            </a:r>
            <a:r>
              <a:rPr lang="en-MY" sz="2400" dirty="0" smtClean="0"/>
              <a:t>,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terhindar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 smtClean="0"/>
              <a:t>unsur-unsur</a:t>
            </a:r>
            <a:r>
              <a:rPr lang="en-MY" sz="2400" dirty="0" smtClean="0"/>
              <a:t> </a:t>
            </a:r>
            <a:r>
              <a:rPr lang="en-MY" sz="2400" dirty="0" err="1" smtClean="0"/>
              <a:t>sensitif</a:t>
            </a:r>
            <a:r>
              <a:rPr lang="en-MY" sz="2400" dirty="0"/>
              <a:t>.</a:t>
            </a:r>
            <a:endParaRPr lang="en-MY" sz="2400" dirty="0" smtClean="0"/>
          </a:p>
          <a:p>
            <a:pPr marL="0" indent="0">
              <a:buNone/>
            </a:pPr>
            <a:endParaRPr lang="en-MY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MY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756" y="884238"/>
            <a:ext cx="7696200" cy="792162"/>
          </a:xfrm>
        </p:spPr>
        <p:txBody>
          <a:bodyPr>
            <a:normAutofit fontScale="90000"/>
          </a:bodyPr>
          <a:lstStyle/>
          <a:p>
            <a:r>
              <a:rPr lang="en-MY" sz="3100" dirty="0" err="1">
                <a:solidFill>
                  <a:srgbClr val="C00000"/>
                </a:solidFill>
              </a:rPr>
              <a:t>Penilaian</a:t>
            </a:r>
            <a:r>
              <a:rPr lang="en-MY" sz="3100" dirty="0">
                <a:solidFill>
                  <a:srgbClr val="C00000"/>
                </a:solidFill>
              </a:rPr>
              <a:t> </a:t>
            </a:r>
            <a:r>
              <a:rPr lang="en-MY" sz="3100" dirty="0" err="1">
                <a:solidFill>
                  <a:srgbClr val="C00000"/>
                </a:solidFill>
              </a:rPr>
              <a:t>bahan</a:t>
            </a:r>
            <a:r>
              <a:rPr lang="en-MY" sz="3100" dirty="0">
                <a:solidFill>
                  <a:srgbClr val="C00000"/>
                </a:solidFill>
              </a:rPr>
              <a:t> Multimedia</a:t>
            </a:r>
            <a:r>
              <a:rPr lang="en-MY" dirty="0">
                <a:solidFill>
                  <a:srgbClr val="C00000"/>
                </a:solidFill>
              </a:rPr>
              <a:t/>
            </a:r>
            <a:br>
              <a:rPr lang="en-MY" dirty="0">
                <a:solidFill>
                  <a:srgbClr val="C00000"/>
                </a:solidFill>
              </a:rPr>
            </a:b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56" y="1371600"/>
            <a:ext cx="7711044" cy="4700100"/>
          </a:xfrm>
        </p:spPr>
        <p:txBody>
          <a:bodyPr/>
          <a:lstStyle/>
          <a:p>
            <a:pPr marL="0" indent="0">
              <a:buNone/>
            </a:pPr>
            <a:r>
              <a:rPr lang="en-MY" sz="2400" dirty="0" err="1" smtClean="0"/>
              <a:t>Terdapat</a:t>
            </a:r>
            <a:r>
              <a:rPr lang="en-MY" sz="2400" dirty="0" smtClean="0"/>
              <a:t> </a:t>
            </a:r>
            <a:r>
              <a:rPr lang="en-MY" sz="2400" dirty="0" err="1" smtClean="0"/>
              <a:t>dua</a:t>
            </a:r>
            <a:r>
              <a:rPr lang="en-MY" sz="2400" dirty="0" smtClean="0"/>
              <a:t> </a:t>
            </a:r>
            <a:r>
              <a:rPr lang="en-MY" sz="2400" dirty="0" err="1" smtClean="0"/>
              <a:t>jenis</a:t>
            </a:r>
            <a:r>
              <a:rPr lang="en-MY" sz="2400" dirty="0" smtClean="0"/>
              <a:t> </a:t>
            </a:r>
            <a:r>
              <a:rPr lang="en-MY" sz="2400" dirty="0" err="1" smtClean="0"/>
              <a:t>penilaian</a:t>
            </a:r>
            <a:r>
              <a:rPr lang="en-MY" sz="2400" dirty="0" smtClean="0"/>
              <a:t> </a:t>
            </a:r>
            <a:r>
              <a:rPr lang="en-MY" sz="2400" dirty="0" err="1" smtClean="0"/>
              <a:t>iaitu</a:t>
            </a:r>
            <a:r>
              <a:rPr lang="en-MY" sz="2400" dirty="0" smtClean="0"/>
              <a:t> </a:t>
            </a:r>
            <a:r>
              <a:rPr lang="en-MY" sz="2400" dirty="0" err="1" smtClean="0"/>
              <a:t>formatif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sumatif</a:t>
            </a:r>
            <a:endParaRPr lang="en-MY" sz="2400" dirty="0" smtClean="0"/>
          </a:p>
          <a:p>
            <a:pPr marL="0" indent="0">
              <a:buNone/>
            </a:pPr>
            <a:r>
              <a:rPr lang="en-MY" sz="2400" b="1" dirty="0" err="1" smtClean="0"/>
              <a:t>Penilaian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formatif</a:t>
            </a:r>
            <a:r>
              <a:rPr lang="en-MY" sz="2400" b="1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/>
              <a:t>D</a:t>
            </a:r>
            <a:r>
              <a:rPr lang="en-MY" sz="2400" dirty="0" err="1" smtClean="0"/>
              <a:t>ilakukan</a:t>
            </a:r>
            <a:r>
              <a:rPr lang="en-MY" sz="2400" dirty="0" smtClean="0"/>
              <a:t> </a:t>
            </a:r>
            <a:r>
              <a:rPr lang="en-MY" sz="2400" dirty="0" err="1" smtClean="0"/>
              <a:t>sepanjang</a:t>
            </a:r>
            <a:r>
              <a:rPr lang="en-MY" sz="2400" dirty="0" smtClean="0"/>
              <a:t> proses </a:t>
            </a:r>
            <a:r>
              <a:rPr lang="en-MY" sz="2400" dirty="0" err="1" smtClean="0"/>
              <a:t>membangunkan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multimedia </a:t>
            </a: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tujuan</a:t>
            </a:r>
            <a:r>
              <a:rPr lang="en-MY" sz="2400" dirty="0" smtClean="0"/>
              <a:t> </a:t>
            </a:r>
            <a:r>
              <a:rPr lang="en-MY" sz="2400" dirty="0" err="1" smtClean="0"/>
              <a:t>penambah</a:t>
            </a:r>
            <a:r>
              <a:rPr lang="en-MY" sz="2400" dirty="0" smtClean="0"/>
              <a:t> </a:t>
            </a:r>
            <a:r>
              <a:rPr lang="en-MY" sz="2400" dirty="0" err="1" smtClean="0"/>
              <a:t>baikan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smtClean="0"/>
              <a:t>Antara </a:t>
            </a:r>
            <a:r>
              <a:rPr lang="en-MY" sz="2400" dirty="0" err="1" smtClean="0"/>
              <a:t>kaedah</a:t>
            </a:r>
            <a:r>
              <a:rPr lang="en-MY" sz="2400" dirty="0" smtClean="0"/>
              <a:t> yang </a:t>
            </a:r>
            <a:r>
              <a:rPr lang="en-MY" sz="2400" dirty="0" err="1" smtClean="0"/>
              <a:t>digunakan</a:t>
            </a:r>
            <a:r>
              <a:rPr lang="en-MY" sz="2400" dirty="0" smtClean="0"/>
              <a:t> </a:t>
            </a:r>
            <a:r>
              <a:rPr lang="en-MY" sz="2400" dirty="0" err="1" smtClean="0"/>
              <a:t>ialah</a:t>
            </a:r>
            <a:r>
              <a:rPr lang="en-MY" sz="2400" dirty="0" smtClean="0"/>
              <a:t>, </a:t>
            </a:r>
            <a:r>
              <a:rPr lang="en-MY" sz="2400" dirty="0" err="1" smtClean="0"/>
              <a:t>pemerhatian</a:t>
            </a:r>
            <a:r>
              <a:rPr lang="en-MY" sz="2400" dirty="0"/>
              <a:t> </a:t>
            </a:r>
            <a:r>
              <a:rPr lang="en-MY" sz="2400" dirty="0" err="1" smtClean="0"/>
              <a:t>ke</a:t>
            </a:r>
            <a:r>
              <a:rPr lang="en-MY" sz="2400" dirty="0" smtClean="0"/>
              <a:t> </a:t>
            </a:r>
            <a:r>
              <a:rPr lang="en-MY" sz="2400" dirty="0" err="1" smtClean="0"/>
              <a:t>atas</a:t>
            </a:r>
            <a:r>
              <a:rPr lang="en-MY" sz="2400" dirty="0" smtClean="0"/>
              <a:t> </a:t>
            </a:r>
            <a:r>
              <a:rPr lang="en-MY" sz="2400" dirty="0" err="1" smtClean="0"/>
              <a:t>pengguna</a:t>
            </a:r>
            <a:r>
              <a:rPr lang="en-MY" sz="2400" dirty="0" smtClean="0"/>
              <a:t>, </a:t>
            </a:r>
            <a:r>
              <a:rPr lang="en-MY" sz="2400" dirty="0" err="1" smtClean="0"/>
              <a:t>ujian</a:t>
            </a:r>
            <a:r>
              <a:rPr lang="en-MY" sz="2400" dirty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aplikasi</a:t>
            </a:r>
            <a:r>
              <a:rPr lang="en-MY" sz="2400" dirty="0" smtClean="0"/>
              <a:t>, </a:t>
            </a:r>
            <a:r>
              <a:rPr lang="en-MY" sz="2400" dirty="0" err="1" smtClean="0"/>
              <a:t>borang</a:t>
            </a:r>
            <a:r>
              <a:rPr lang="en-MY" sz="2400" dirty="0" smtClean="0"/>
              <a:t> </a:t>
            </a:r>
            <a:r>
              <a:rPr lang="en-MY" sz="2400" dirty="0" err="1" smtClean="0"/>
              <a:t>soal</a:t>
            </a:r>
            <a:r>
              <a:rPr lang="en-MY" sz="2400" dirty="0" smtClean="0"/>
              <a:t> </a:t>
            </a:r>
            <a:r>
              <a:rPr lang="en-MY" sz="2400" dirty="0" err="1" smtClean="0"/>
              <a:t>selidik</a:t>
            </a:r>
            <a:r>
              <a:rPr lang="en-MY" sz="2400" dirty="0" smtClean="0"/>
              <a:t>, </a:t>
            </a:r>
            <a:r>
              <a:rPr lang="en-MY" sz="2400" dirty="0" err="1" smtClean="0"/>
              <a:t>temubual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ulasan</a:t>
            </a:r>
            <a:r>
              <a:rPr lang="en-MY" sz="2400" dirty="0" smtClean="0"/>
              <a:t> </a:t>
            </a:r>
            <a:r>
              <a:rPr lang="en-MY" sz="2400" dirty="0" err="1" smtClean="0"/>
              <a:t>pakar</a:t>
            </a:r>
            <a:endParaRPr lang="en-MY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Hasil</a:t>
            </a:r>
            <a:r>
              <a:rPr lang="en-MY" sz="2400" dirty="0" smtClean="0"/>
              <a:t> </a:t>
            </a:r>
            <a:r>
              <a:rPr lang="en-MY" sz="2400" dirty="0" err="1" smtClean="0"/>
              <a:t>penilaian</a:t>
            </a:r>
            <a:r>
              <a:rPr lang="en-MY" sz="2400" dirty="0" smtClean="0"/>
              <a:t> </a:t>
            </a:r>
            <a:r>
              <a:rPr lang="en-MY" sz="2400" dirty="0" err="1" smtClean="0"/>
              <a:t>formatif</a:t>
            </a:r>
            <a:r>
              <a:rPr lang="en-MY" sz="2400" dirty="0" smtClean="0"/>
              <a:t> </a:t>
            </a:r>
            <a:r>
              <a:rPr lang="en-MY" sz="2400" dirty="0" err="1" smtClean="0"/>
              <a:t>akan</a:t>
            </a:r>
            <a:r>
              <a:rPr lang="en-MY" sz="2400" dirty="0" smtClean="0"/>
              <a:t> </a:t>
            </a:r>
            <a:r>
              <a:rPr lang="en-MY" sz="2400" dirty="0" err="1" smtClean="0"/>
              <a:t>digunakan</a:t>
            </a:r>
            <a:r>
              <a:rPr lang="en-MY" sz="2400" dirty="0" smtClean="0"/>
              <a:t> </a:t>
            </a:r>
            <a:r>
              <a:rPr lang="en-MY" sz="2400" dirty="0" err="1" smtClean="0"/>
              <a:t>sebagai</a:t>
            </a:r>
            <a:r>
              <a:rPr lang="en-MY" sz="2400" dirty="0" smtClean="0"/>
              <a:t> </a:t>
            </a:r>
            <a:r>
              <a:rPr lang="en-MY" sz="2400" dirty="0" err="1" smtClean="0"/>
              <a:t>panduan</a:t>
            </a:r>
            <a:r>
              <a:rPr lang="en-MY" sz="2400" dirty="0" smtClean="0"/>
              <a:t> </a:t>
            </a:r>
            <a:r>
              <a:rPr lang="en-MY" sz="2400" dirty="0" err="1" smtClean="0"/>
              <a:t>kepada</a:t>
            </a:r>
            <a:r>
              <a:rPr lang="en-MY" sz="2400" dirty="0" smtClean="0"/>
              <a:t> </a:t>
            </a:r>
            <a:r>
              <a:rPr lang="en-MY" sz="2400" dirty="0" err="1" smtClean="0"/>
              <a:t>pembangun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</a:t>
            </a:r>
            <a:r>
              <a:rPr lang="en-MY" sz="2400" dirty="0" err="1" smtClean="0"/>
              <a:t>menambahbaik</a:t>
            </a:r>
            <a:r>
              <a:rPr lang="en-MY" sz="2400" dirty="0" smtClean="0"/>
              <a:t> </a:t>
            </a:r>
            <a:r>
              <a:rPr lang="en-MY" sz="2400" dirty="0" err="1" smtClean="0"/>
              <a:t>hasil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multimedia.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MY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756" y="884238"/>
            <a:ext cx="7696200" cy="792162"/>
          </a:xfrm>
        </p:spPr>
        <p:txBody>
          <a:bodyPr>
            <a:normAutofit fontScale="90000"/>
          </a:bodyPr>
          <a:lstStyle/>
          <a:p>
            <a:r>
              <a:rPr lang="en-MY" sz="3100" dirty="0" err="1">
                <a:solidFill>
                  <a:srgbClr val="C00000"/>
                </a:solidFill>
              </a:rPr>
              <a:t>Penilaian</a:t>
            </a:r>
            <a:r>
              <a:rPr lang="en-MY" sz="3100" dirty="0">
                <a:solidFill>
                  <a:srgbClr val="C00000"/>
                </a:solidFill>
              </a:rPr>
              <a:t> </a:t>
            </a:r>
            <a:r>
              <a:rPr lang="en-MY" sz="3100" dirty="0" err="1">
                <a:solidFill>
                  <a:srgbClr val="C00000"/>
                </a:solidFill>
              </a:rPr>
              <a:t>bahan</a:t>
            </a:r>
            <a:r>
              <a:rPr lang="en-MY" sz="3100" dirty="0">
                <a:solidFill>
                  <a:srgbClr val="C00000"/>
                </a:solidFill>
              </a:rPr>
              <a:t> Multimedia</a:t>
            </a:r>
            <a:r>
              <a:rPr lang="en-MY" dirty="0">
                <a:solidFill>
                  <a:srgbClr val="C00000"/>
                </a:solidFill>
              </a:rPr>
              <a:t/>
            </a:r>
            <a:br>
              <a:rPr lang="en-MY" dirty="0">
                <a:solidFill>
                  <a:srgbClr val="C00000"/>
                </a:solidFill>
              </a:rPr>
            </a:b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56" y="1371600"/>
            <a:ext cx="7711044" cy="4700100"/>
          </a:xfrm>
        </p:spPr>
        <p:txBody>
          <a:bodyPr/>
          <a:lstStyle/>
          <a:p>
            <a:pPr marL="0" indent="0">
              <a:buNone/>
            </a:pPr>
            <a:r>
              <a:rPr lang="en-MY" sz="2400" b="1" dirty="0" err="1" smtClean="0"/>
              <a:t>Penilaian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Sumatif</a:t>
            </a:r>
            <a:r>
              <a:rPr lang="en-MY" sz="2400" b="1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dilakukan</a:t>
            </a:r>
            <a:r>
              <a:rPr lang="en-MY" sz="2400" dirty="0" smtClean="0"/>
              <a:t> </a:t>
            </a:r>
            <a:r>
              <a:rPr lang="en-MY" sz="2400" dirty="0" err="1" smtClean="0"/>
              <a:t>ke</a:t>
            </a:r>
            <a:r>
              <a:rPr lang="en-MY" sz="2400" dirty="0" smtClean="0"/>
              <a:t> </a:t>
            </a:r>
            <a:r>
              <a:rPr lang="en-MY" sz="2400" dirty="0" err="1" smtClean="0"/>
              <a:t>atas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multimedia yang </a:t>
            </a:r>
            <a:r>
              <a:rPr lang="en-MY" sz="2400" dirty="0" err="1" smtClean="0"/>
              <a:t>telah</a:t>
            </a:r>
            <a:r>
              <a:rPr lang="en-MY" sz="2400" dirty="0" smtClean="0"/>
              <a:t> </a:t>
            </a:r>
            <a:r>
              <a:rPr lang="en-MY" sz="2400" dirty="0" err="1" smtClean="0"/>
              <a:t>siap</a:t>
            </a:r>
            <a:r>
              <a:rPr lang="en-MY" sz="2400" dirty="0" smtClean="0"/>
              <a:t> </a:t>
            </a:r>
            <a:r>
              <a:rPr lang="en-MY" sz="2400" dirty="0" err="1" smtClean="0"/>
              <a:t>sepenuhnya</a:t>
            </a:r>
            <a:r>
              <a:rPr lang="en-MY" sz="2400" dirty="0" smtClean="0"/>
              <a:t> </a:t>
            </a: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menyemak</a:t>
            </a:r>
            <a:r>
              <a:rPr lang="en-MY" sz="2400" dirty="0" smtClean="0"/>
              <a:t> </a:t>
            </a:r>
            <a:r>
              <a:rPr lang="en-MY" sz="2400" dirty="0" err="1" smtClean="0"/>
              <a:t>sama</a:t>
            </a:r>
            <a:r>
              <a:rPr lang="en-MY" sz="2400" dirty="0" smtClean="0"/>
              <a:t> </a:t>
            </a:r>
            <a:r>
              <a:rPr lang="en-MY" sz="2400" dirty="0" err="1" smtClean="0"/>
              <a:t>ada</a:t>
            </a:r>
            <a:r>
              <a:rPr lang="en-MY" sz="2400" dirty="0" smtClean="0"/>
              <a:t> </a:t>
            </a:r>
            <a:r>
              <a:rPr lang="en-MY" sz="2400" dirty="0" err="1" smtClean="0"/>
              <a:t>menepati</a:t>
            </a:r>
            <a:r>
              <a:rPr lang="en-MY" sz="2400" dirty="0" smtClean="0"/>
              <a:t> </a:t>
            </a:r>
            <a:r>
              <a:rPr lang="en-MY" sz="2400" dirty="0" err="1" smtClean="0"/>
              <a:t>permintaan</a:t>
            </a:r>
            <a:r>
              <a:rPr lang="en-MY" sz="2400" dirty="0" smtClean="0"/>
              <a:t> </a:t>
            </a:r>
            <a:r>
              <a:rPr lang="en-MY" sz="2400" dirty="0" err="1" smtClean="0"/>
              <a:t>pelanggan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keperluan</a:t>
            </a:r>
            <a:r>
              <a:rPr lang="en-MY" sz="2400" dirty="0" smtClean="0"/>
              <a:t> </a:t>
            </a:r>
            <a:r>
              <a:rPr lang="en-MY" sz="2400" dirty="0" err="1" smtClean="0"/>
              <a:t>pengguna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memastikan</a:t>
            </a:r>
            <a:r>
              <a:rPr lang="en-MY" sz="2400" dirty="0" smtClean="0"/>
              <a:t> </a:t>
            </a:r>
            <a:r>
              <a:rPr lang="en-MY" sz="2400" dirty="0" err="1" smtClean="0"/>
              <a:t>bahan</a:t>
            </a:r>
            <a:r>
              <a:rPr lang="en-MY" sz="2400" dirty="0" smtClean="0"/>
              <a:t> </a:t>
            </a:r>
            <a:r>
              <a:rPr lang="en-MY" sz="2400" dirty="0" err="1" smtClean="0"/>
              <a:t>tersebut</a:t>
            </a:r>
            <a:r>
              <a:rPr lang="en-MY" sz="2400" dirty="0" smtClean="0"/>
              <a:t> </a:t>
            </a:r>
            <a:r>
              <a:rPr lang="en-MY" sz="2400" dirty="0" err="1" smtClean="0"/>
              <a:t>menepati</a:t>
            </a:r>
            <a:r>
              <a:rPr lang="en-MY" sz="2400" dirty="0" smtClean="0"/>
              <a:t> </a:t>
            </a:r>
            <a:r>
              <a:rPr lang="en-MY" sz="2400" dirty="0" err="1" smtClean="0"/>
              <a:t>matlamat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keperluan</a:t>
            </a:r>
            <a:r>
              <a:rPr lang="en-MY" sz="2400" dirty="0" smtClean="0"/>
              <a:t> yang </a:t>
            </a:r>
            <a:r>
              <a:rPr lang="en-MY" sz="2400" dirty="0" err="1" smtClean="0"/>
              <a:t>ingin</a:t>
            </a:r>
            <a:r>
              <a:rPr lang="en-MY" sz="2400" dirty="0" smtClean="0"/>
              <a:t> </a:t>
            </a:r>
            <a:r>
              <a:rPr lang="en-MY" sz="2400" dirty="0" err="1" smtClean="0"/>
              <a:t>dicapai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/>
              <a:t>Antara </a:t>
            </a:r>
            <a:r>
              <a:rPr lang="en-MY" sz="2400" dirty="0" err="1"/>
              <a:t>kaedah</a:t>
            </a:r>
            <a:r>
              <a:rPr lang="en-MY" sz="2400" dirty="0"/>
              <a:t> yang </a:t>
            </a:r>
            <a:r>
              <a:rPr lang="en-MY" sz="2400" dirty="0" err="1"/>
              <a:t>digunakan</a:t>
            </a:r>
            <a:r>
              <a:rPr lang="en-MY" sz="2400" dirty="0"/>
              <a:t> </a:t>
            </a:r>
            <a:r>
              <a:rPr lang="en-MY" sz="2400" dirty="0" err="1" smtClean="0"/>
              <a:t>ialah</a:t>
            </a:r>
            <a:r>
              <a:rPr lang="en-MY" sz="2400" dirty="0" smtClean="0"/>
              <a:t> </a:t>
            </a:r>
            <a:r>
              <a:rPr lang="en-MY" sz="2400" dirty="0" err="1" smtClean="0"/>
              <a:t>sama</a:t>
            </a:r>
            <a:r>
              <a:rPr lang="en-MY" sz="2400" dirty="0" smtClean="0"/>
              <a:t> </a:t>
            </a:r>
            <a:r>
              <a:rPr lang="en-MY" sz="2400" dirty="0" err="1" smtClean="0"/>
              <a:t>seperti</a:t>
            </a:r>
            <a:r>
              <a:rPr lang="en-MY" sz="2400" dirty="0" smtClean="0"/>
              <a:t> </a:t>
            </a:r>
            <a:r>
              <a:rPr lang="en-MY" sz="2400" dirty="0" err="1" smtClean="0"/>
              <a:t>dalam</a:t>
            </a:r>
            <a:r>
              <a:rPr lang="en-MY" sz="2400" dirty="0" smtClean="0"/>
              <a:t> </a:t>
            </a:r>
            <a:r>
              <a:rPr lang="en-MY" sz="2400" dirty="0" err="1" smtClean="0"/>
              <a:t>ujian</a:t>
            </a:r>
            <a:r>
              <a:rPr lang="en-MY" sz="2400" dirty="0" smtClean="0"/>
              <a:t> </a:t>
            </a:r>
            <a:r>
              <a:rPr lang="en-MY" sz="2400" dirty="0" err="1" smtClean="0"/>
              <a:t>formatif</a:t>
            </a:r>
            <a:r>
              <a:rPr lang="en-MY" sz="2400" dirty="0" smtClean="0"/>
              <a:t> </a:t>
            </a:r>
            <a:r>
              <a:rPr lang="en-MY" sz="2400" dirty="0" err="1" smtClean="0"/>
              <a:t>iaitu</a:t>
            </a:r>
            <a:r>
              <a:rPr lang="en-MY" sz="2400" dirty="0" smtClean="0"/>
              <a:t> </a:t>
            </a:r>
            <a:r>
              <a:rPr lang="en-MY" sz="2400" dirty="0" err="1" smtClean="0"/>
              <a:t>melalui</a:t>
            </a:r>
            <a:r>
              <a:rPr lang="en-MY" sz="2400" dirty="0" smtClean="0"/>
              <a:t>, </a:t>
            </a:r>
            <a:r>
              <a:rPr lang="en-MY" sz="2400" dirty="0" err="1"/>
              <a:t>pemerhatian</a:t>
            </a:r>
            <a:r>
              <a:rPr lang="en-MY" sz="2400" dirty="0"/>
              <a:t> </a:t>
            </a:r>
            <a:r>
              <a:rPr lang="en-MY" sz="2400" dirty="0" err="1"/>
              <a:t>ke</a:t>
            </a:r>
            <a:r>
              <a:rPr lang="en-MY" sz="2400" dirty="0"/>
              <a:t> </a:t>
            </a:r>
            <a:r>
              <a:rPr lang="en-MY" sz="2400" dirty="0" err="1"/>
              <a:t>atas</a:t>
            </a:r>
            <a:r>
              <a:rPr lang="en-MY" sz="2400" dirty="0"/>
              <a:t> </a:t>
            </a:r>
            <a:r>
              <a:rPr lang="en-MY" sz="2400" dirty="0" err="1"/>
              <a:t>pengguna</a:t>
            </a:r>
            <a:r>
              <a:rPr lang="en-MY" sz="2400" dirty="0"/>
              <a:t>, </a:t>
            </a:r>
            <a:r>
              <a:rPr lang="en-MY" sz="2400" dirty="0" err="1"/>
              <a:t>ujian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aplikasi</a:t>
            </a:r>
            <a:r>
              <a:rPr lang="en-MY" sz="2400" dirty="0"/>
              <a:t>, </a:t>
            </a:r>
            <a:r>
              <a:rPr lang="en-MY" sz="2400" dirty="0" err="1"/>
              <a:t>borang</a:t>
            </a:r>
            <a:r>
              <a:rPr lang="en-MY" sz="2400" dirty="0"/>
              <a:t> </a:t>
            </a:r>
            <a:r>
              <a:rPr lang="en-MY" sz="2400" dirty="0" err="1"/>
              <a:t>soal</a:t>
            </a:r>
            <a:r>
              <a:rPr lang="en-MY" sz="2400" dirty="0"/>
              <a:t> </a:t>
            </a:r>
            <a:r>
              <a:rPr lang="en-MY" sz="2400" dirty="0" err="1"/>
              <a:t>selidik</a:t>
            </a:r>
            <a:r>
              <a:rPr lang="en-MY" sz="2400" dirty="0"/>
              <a:t>, </a:t>
            </a:r>
            <a:r>
              <a:rPr lang="en-MY" sz="2400" dirty="0" err="1"/>
              <a:t>temubual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ulasan</a:t>
            </a:r>
            <a:r>
              <a:rPr lang="en-MY" sz="2400" dirty="0"/>
              <a:t> </a:t>
            </a:r>
            <a:r>
              <a:rPr lang="en-MY" sz="2400" dirty="0" err="1"/>
              <a:t>pakar</a:t>
            </a:r>
            <a:endParaRPr lang="en-MY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MY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756" y="884238"/>
            <a:ext cx="7696200" cy="792162"/>
          </a:xfrm>
        </p:spPr>
        <p:txBody>
          <a:bodyPr>
            <a:normAutofit fontScale="90000"/>
          </a:bodyPr>
          <a:lstStyle/>
          <a:p>
            <a:r>
              <a:rPr lang="en-MY" sz="3100" dirty="0" err="1">
                <a:solidFill>
                  <a:srgbClr val="C00000"/>
                </a:solidFill>
              </a:rPr>
              <a:t>Penilaian</a:t>
            </a:r>
            <a:r>
              <a:rPr lang="en-MY" sz="3100" dirty="0">
                <a:solidFill>
                  <a:srgbClr val="C00000"/>
                </a:solidFill>
              </a:rPr>
              <a:t> </a:t>
            </a:r>
            <a:r>
              <a:rPr lang="en-MY" sz="3100" dirty="0" err="1">
                <a:solidFill>
                  <a:srgbClr val="C00000"/>
                </a:solidFill>
              </a:rPr>
              <a:t>bahan</a:t>
            </a:r>
            <a:r>
              <a:rPr lang="en-MY" sz="3100" dirty="0">
                <a:solidFill>
                  <a:srgbClr val="C00000"/>
                </a:solidFill>
              </a:rPr>
              <a:t> Multimedia</a:t>
            </a:r>
            <a:r>
              <a:rPr lang="en-MY" dirty="0">
                <a:solidFill>
                  <a:srgbClr val="C00000"/>
                </a:solidFill>
              </a:rPr>
              <a:t/>
            </a:r>
            <a:br>
              <a:rPr lang="en-MY" dirty="0">
                <a:solidFill>
                  <a:srgbClr val="C00000"/>
                </a:solidFill>
              </a:rPr>
            </a:b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56" y="1371600"/>
            <a:ext cx="7711044" cy="4700100"/>
          </a:xfrm>
        </p:spPr>
        <p:txBody>
          <a:bodyPr/>
          <a:lstStyle/>
          <a:p>
            <a:pPr marL="0" indent="0">
              <a:buNone/>
            </a:pPr>
            <a:r>
              <a:rPr lang="en-MY" sz="2400" b="1" dirty="0" err="1" smtClean="0"/>
              <a:t>Penilaian</a:t>
            </a:r>
            <a:r>
              <a:rPr lang="en-MY" sz="2400" b="1" dirty="0" smtClean="0"/>
              <a:t> </a:t>
            </a:r>
            <a:r>
              <a:rPr lang="en-MY" sz="2400" b="1" dirty="0" err="1" smtClean="0"/>
              <a:t>Sumatif</a:t>
            </a:r>
            <a:r>
              <a:rPr lang="en-MY" sz="2400" b="1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Sekiranya</a:t>
            </a:r>
            <a:r>
              <a:rPr lang="en-MY" sz="2400" dirty="0" smtClean="0"/>
              <a:t> </a:t>
            </a:r>
            <a:r>
              <a:rPr lang="en-MY" sz="2400" dirty="0" err="1" smtClean="0"/>
              <a:t>hasil</a:t>
            </a:r>
            <a:r>
              <a:rPr lang="en-MY" sz="2400" dirty="0" smtClean="0"/>
              <a:t> </a:t>
            </a:r>
            <a:r>
              <a:rPr lang="en-MY" sz="2400" dirty="0" err="1" smtClean="0"/>
              <a:t>dari</a:t>
            </a:r>
            <a:r>
              <a:rPr lang="en-MY" sz="2400" dirty="0" smtClean="0"/>
              <a:t> </a:t>
            </a:r>
            <a:r>
              <a:rPr lang="en-MY" sz="2400" dirty="0" err="1" smtClean="0"/>
              <a:t>penilaian</a:t>
            </a:r>
            <a:r>
              <a:rPr lang="en-MY" sz="2400" dirty="0" smtClean="0"/>
              <a:t> </a:t>
            </a:r>
            <a:r>
              <a:rPr lang="en-MY" sz="2400" dirty="0" err="1" smtClean="0"/>
              <a:t>sumatif</a:t>
            </a:r>
            <a:r>
              <a:rPr lang="en-MY" sz="2400" dirty="0" smtClean="0"/>
              <a:t> </a:t>
            </a:r>
            <a:r>
              <a:rPr lang="en-MY" sz="2400" dirty="0" err="1" smtClean="0"/>
              <a:t>memuaskan</a:t>
            </a:r>
            <a:r>
              <a:rPr lang="en-MY" sz="2400" dirty="0" smtClean="0"/>
              <a:t> </a:t>
            </a:r>
            <a:r>
              <a:rPr lang="en-MY" sz="2400" dirty="0" err="1" smtClean="0"/>
              <a:t>ia</a:t>
            </a:r>
            <a:r>
              <a:rPr lang="en-MY" sz="2400" dirty="0" smtClean="0"/>
              <a:t> </a:t>
            </a:r>
            <a:r>
              <a:rPr lang="en-MY" sz="2400" dirty="0" err="1" smtClean="0"/>
              <a:t>akan</a:t>
            </a:r>
            <a:r>
              <a:rPr lang="en-MY" sz="2400" dirty="0" smtClean="0"/>
              <a:t> </a:t>
            </a:r>
            <a:r>
              <a:rPr lang="en-MY" sz="2400" dirty="0" err="1" smtClean="0"/>
              <a:t>digunakan</a:t>
            </a:r>
            <a:r>
              <a:rPr lang="en-MY" sz="2400" dirty="0" smtClean="0"/>
              <a:t> </a:t>
            </a:r>
            <a:r>
              <a:rPr lang="en-MY" sz="2400" dirty="0" err="1" smtClean="0"/>
              <a:t>oleh</a:t>
            </a:r>
            <a:r>
              <a:rPr lang="en-MY" sz="2400" dirty="0" smtClean="0"/>
              <a:t> </a:t>
            </a:r>
            <a:r>
              <a:rPr lang="en-MY" sz="2400" dirty="0" err="1" smtClean="0"/>
              <a:t>kumpulan</a:t>
            </a:r>
            <a:r>
              <a:rPr lang="en-MY" sz="2400" dirty="0" smtClean="0"/>
              <a:t> </a:t>
            </a:r>
            <a:r>
              <a:rPr lang="en-MY" sz="2400" dirty="0" err="1" smtClean="0"/>
              <a:t>sasaran</a:t>
            </a:r>
            <a:r>
              <a:rPr lang="en-MY" sz="2400" dirty="0" smtClean="0"/>
              <a:t> </a:t>
            </a:r>
            <a:r>
              <a:rPr lang="en-MY" sz="2400" dirty="0" err="1" smtClean="0"/>
              <a:t>atau</a:t>
            </a:r>
            <a:r>
              <a:rPr lang="en-MY" sz="2400" dirty="0" smtClean="0"/>
              <a:t> </a:t>
            </a:r>
            <a:r>
              <a:rPr lang="en-MY" sz="2400" dirty="0" err="1" smtClean="0"/>
              <a:t>untuk</a:t>
            </a:r>
            <a:r>
              <a:rPr lang="en-MY" sz="2400" dirty="0" smtClean="0"/>
              <a:t> </a:t>
            </a:r>
            <a:r>
              <a:rPr lang="en-MY" sz="2400" dirty="0" err="1" smtClean="0"/>
              <a:t>dipasarkan</a:t>
            </a:r>
            <a:r>
              <a:rPr lang="en-MY" sz="2400" dirty="0" smtClean="0"/>
              <a:t> </a:t>
            </a:r>
            <a:r>
              <a:rPr lang="en-MY" sz="2400" dirty="0" err="1" smtClean="0"/>
              <a:t>bagi</a:t>
            </a:r>
            <a:r>
              <a:rPr lang="en-MY" sz="2400" dirty="0" smtClean="0"/>
              <a:t> </a:t>
            </a:r>
            <a:r>
              <a:rPr lang="en-MY" sz="2400" dirty="0" err="1" smtClean="0"/>
              <a:t>kegunaan</a:t>
            </a:r>
            <a:r>
              <a:rPr lang="en-MY" sz="2400" dirty="0" smtClean="0"/>
              <a:t> </a:t>
            </a:r>
            <a:r>
              <a:rPr lang="en-MY" sz="2400" dirty="0" err="1" smtClean="0"/>
              <a:t>umum</a:t>
            </a:r>
            <a:r>
              <a:rPr lang="en-MY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Sekiranya</a:t>
            </a:r>
            <a:r>
              <a:rPr lang="en-MY" sz="2400" dirty="0" smtClean="0"/>
              <a:t> </a:t>
            </a:r>
            <a:r>
              <a:rPr lang="en-MY" sz="2400" dirty="0" err="1" smtClean="0"/>
              <a:t>tidak</a:t>
            </a:r>
            <a:r>
              <a:rPr lang="en-MY" sz="2400" dirty="0" smtClean="0"/>
              <a:t> </a:t>
            </a:r>
            <a:r>
              <a:rPr lang="en-MY" sz="2400" dirty="0" err="1" smtClean="0"/>
              <a:t>memuaskan</a:t>
            </a:r>
            <a:r>
              <a:rPr lang="en-MY" sz="2400" dirty="0" smtClean="0"/>
              <a:t>, proses </a:t>
            </a:r>
            <a:r>
              <a:rPr lang="en-MY" sz="2400" dirty="0" err="1" smtClean="0"/>
              <a:t>pembaikan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pemuliah</a:t>
            </a:r>
            <a:r>
              <a:rPr lang="en-MY" sz="2400" dirty="0" smtClean="0"/>
              <a:t> </a:t>
            </a:r>
            <a:r>
              <a:rPr lang="en-MY" sz="2400" dirty="0" err="1" smtClean="0"/>
              <a:t>perlu</a:t>
            </a:r>
            <a:r>
              <a:rPr lang="en-MY" sz="2400" dirty="0" smtClean="0"/>
              <a:t> </a:t>
            </a:r>
            <a:r>
              <a:rPr lang="en-MY" sz="2400" dirty="0" err="1" smtClean="0"/>
              <a:t>dilaksanakan</a:t>
            </a:r>
            <a:r>
              <a:rPr lang="en-MY" sz="2400" dirty="0" smtClean="0"/>
              <a:t> </a:t>
            </a:r>
            <a:r>
              <a:rPr lang="en-MY" sz="2400" dirty="0" err="1" smtClean="0"/>
              <a:t>terlebih</a:t>
            </a:r>
            <a:r>
              <a:rPr lang="en-MY" sz="2400" dirty="0" smtClean="0"/>
              <a:t> </a:t>
            </a:r>
            <a:r>
              <a:rPr lang="en-MY" sz="2400" dirty="0" err="1" smtClean="0"/>
              <a:t>dahulu</a:t>
            </a:r>
            <a:r>
              <a:rPr lang="en-MY" sz="2400" dirty="0" smtClean="0"/>
              <a:t> </a:t>
            </a:r>
            <a:r>
              <a:rPr lang="en-MY" sz="2400" dirty="0" err="1" smtClean="0"/>
              <a:t>sebelum</a:t>
            </a:r>
            <a:r>
              <a:rPr lang="en-MY" sz="2400" dirty="0" smtClean="0"/>
              <a:t> </a:t>
            </a:r>
            <a:r>
              <a:rPr lang="en-MY" sz="2400" dirty="0" err="1" smtClean="0"/>
              <a:t>digunakan</a:t>
            </a:r>
            <a:r>
              <a:rPr lang="en-MY" sz="2400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MY" sz="2400" dirty="0" err="1" smtClean="0"/>
              <a:t>Sekiranya</a:t>
            </a:r>
            <a:r>
              <a:rPr lang="en-MY" sz="2400" dirty="0" smtClean="0"/>
              <a:t> </a:t>
            </a:r>
            <a:r>
              <a:rPr lang="en-MY" sz="2400" dirty="0" err="1" smtClean="0"/>
              <a:t>penambahbaikan</a:t>
            </a:r>
            <a:r>
              <a:rPr lang="en-MY" sz="2400" dirty="0" smtClean="0"/>
              <a:t> </a:t>
            </a:r>
            <a:r>
              <a:rPr lang="en-MY" sz="2400" dirty="0" err="1" smtClean="0"/>
              <a:t>dan</a:t>
            </a:r>
            <a:r>
              <a:rPr lang="en-MY" sz="2400" dirty="0" smtClean="0"/>
              <a:t> </a:t>
            </a:r>
            <a:r>
              <a:rPr lang="en-MY" sz="2400" dirty="0" err="1" smtClean="0"/>
              <a:t>pemulaian</a:t>
            </a:r>
            <a:r>
              <a:rPr lang="en-MY" sz="2400" dirty="0" smtClean="0"/>
              <a:t> </a:t>
            </a:r>
            <a:r>
              <a:rPr lang="en-MY" sz="2400" dirty="0" err="1" smtClean="0"/>
              <a:t>tidak</a:t>
            </a:r>
            <a:r>
              <a:rPr lang="en-MY" sz="2400" dirty="0" smtClean="0"/>
              <a:t> </a:t>
            </a:r>
            <a:r>
              <a:rPr lang="en-MY" sz="2400" dirty="0" err="1" smtClean="0"/>
              <a:t>boleh</a:t>
            </a:r>
            <a:r>
              <a:rPr lang="en-MY" sz="2400" dirty="0" smtClean="0"/>
              <a:t> </a:t>
            </a:r>
            <a:r>
              <a:rPr lang="en-MY" sz="2400" dirty="0" err="1" smtClean="0"/>
              <a:t>dilakukan</a:t>
            </a:r>
            <a:r>
              <a:rPr lang="en-MY" sz="2400" dirty="0" smtClean="0"/>
              <a:t> </a:t>
            </a:r>
            <a:r>
              <a:rPr lang="en-MY" sz="2400" dirty="0" err="1" smtClean="0"/>
              <a:t>maka</a:t>
            </a:r>
            <a:r>
              <a:rPr lang="en-MY" sz="2400" dirty="0" smtClean="0"/>
              <a:t> </a:t>
            </a:r>
            <a:r>
              <a:rPr lang="en-MY" sz="2400" dirty="0" err="1" smtClean="0"/>
              <a:t>perlu</a:t>
            </a:r>
            <a:r>
              <a:rPr lang="en-MY" sz="2400" dirty="0" smtClean="0"/>
              <a:t> </a:t>
            </a:r>
            <a:r>
              <a:rPr lang="en-MY" sz="2400" dirty="0" err="1" smtClean="0"/>
              <a:t>bangunkan</a:t>
            </a:r>
            <a:r>
              <a:rPr lang="en-MY" sz="2400" dirty="0" smtClean="0"/>
              <a:t> </a:t>
            </a:r>
            <a:r>
              <a:rPr lang="en-MY" sz="2400" dirty="0" err="1" smtClean="0"/>
              <a:t>aplikasi</a:t>
            </a:r>
            <a:r>
              <a:rPr lang="en-MY" sz="2400" dirty="0" smtClean="0"/>
              <a:t> yang </a:t>
            </a:r>
            <a:r>
              <a:rPr lang="en-MY" sz="2400" dirty="0" err="1" smtClean="0"/>
              <a:t>baharu</a:t>
            </a:r>
            <a:r>
              <a:rPr lang="en-MY" sz="2400" dirty="0"/>
              <a:t>.</a:t>
            </a:r>
            <a:endParaRPr lang="en-MY" sz="2400" dirty="0" smtClean="0"/>
          </a:p>
          <a:p>
            <a:pPr marL="457200" lvl="1" indent="0">
              <a:buNone/>
            </a:pPr>
            <a:endParaRPr lang="en-MY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914399" y="914400"/>
            <a:ext cx="8229601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C00000"/>
                </a:solidFill>
              </a:rPr>
              <a:t>Apakah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</a:rPr>
              <a:t>Sistem</a:t>
            </a:r>
            <a:r>
              <a:rPr lang="en-US" altLang="en-US" dirty="0" smtClean="0">
                <a:solidFill>
                  <a:srgbClr val="C00000"/>
                </a:solidFill>
              </a:rPr>
              <a:t> Multimedia 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25189"/>
            <a:ext cx="8077200" cy="5013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merupakan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teknologi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menggabungkan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pelbagai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sumber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maklumat</a:t>
            </a:r>
            <a:r>
              <a:rPr lang="en-US" altLang="en-US" dirty="0" smtClean="0"/>
              <a:t> (media) </a:t>
            </a:r>
            <a:r>
              <a:rPr lang="en-US" altLang="en-US" dirty="0" err="1" smtClean="0"/>
              <a:t>seperti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teks,grafik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bunyi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animasi</a:t>
            </a:r>
            <a:r>
              <a:rPr lang="en-US" altLang="en-US" dirty="0" smtClean="0"/>
              <a:t>, video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sebagainya</a:t>
            </a:r>
            <a:r>
              <a:rPr lang="en-US" altLang="en-US" dirty="0" smtClean="0"/>
              <a:t> yang mana </a:t>
            </a:r>
            <a:r>
              <a:rPr lang="en-US" altLang="en-US" dirty="0" err="1" smtClean="0"/>
              <a:t>maklumat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disampaikan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dikawal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sistem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komputer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interaktif</a:t>
            </a:r>
            <a:r>
              <a:rPr lang="en-US" altLang="en-US" dirty="0" smtClean="0"/>
              <a:t>. 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272338" cy="4381500"/>
          </a:xfrm>
        </p:spPr>
        <p:txBody>
          <a:bodyPr/>
          <a:lstStyle/>
          <a:p>
            <a:pPr marL="660400" indent="-660400" algn="ctr" eaLnBrk="1" hangingPunct="1"/>
            <a:endParaRPr lang="en-US" altLang="en-US" sz="1800" dirty="0">
              <a:solidFill>
                <a:schemeClr val="bg1"/>
              </a:solidFill>
            </a:endParaRPr>
          </a:p>
          <a:p>
            <a:pPr marL="660400" indent="-660400" algn="ctr" eaLnBrk="1" hangingPunct="1">
              <a:buNone/>
            </a:pPr>
            <a:r>
              <a:rPr lang="en-US" altLang="en-US" sz="2800" b="1" dirty="0">
                <a:solidFill>
                  <a:srgbClr val="A50021"/>
                </a:solidFill>
              </a:rPr>
              <a:t>sajap@ipgktb.edu.my</a:t>
            </a:r>
          </a:p>
          <a:p>
            <a:pPr marL="660400" indent="-660400" algn="ctr" eaLnBrk="1" hangingPunct="1">
              <a:buNone/>
            </a:pPr>
            <a:r>
              <a:rPr lang="en-US" altLang="en-US" sz="2800" b="1" dirty="0">
                <a:solidFill>
                  <a:srgbClr val="A50021"/>
                </a:solidFill>
              </a:rPr>
              <a:t>http://www.sajadstudio.info</a:t>
            </a:r>
          </a:p>
        </p:txBody>
      </p:sp>
    </p:spTree>
    <p:extLst>
      <p:ext uri="{BB962C8B-B14F-4D97-AF65-F5344CB8AC3E}">
        <p14:creationId xmlns:p14="http://schemas.microsoft.com/office/powerpoint/2010/main" val="4199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2"/>
            <a:ext cx="7772400" cy="1808669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dirty="0" err="1">
                <a:latin typeface="Century Gothic" panose="020B0502020202020204" pitchFamily="34" charset="0"/>
                <a:cs typeface="Arial" panose="020B0604020202020204" pitchFamily="34" charset="0"/>
              </a:rPr>
              <a:t>Terima</a:t>
            </a:r>
            <a:r>
              <a:rPr sz="66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z="6600" dirty="0" err="1">
                <a:latin typeface="Century Gothic" panose="020B0502020202020204" pitchFamily="34" charset="0"/>
                <a:cs typeface="Arial" panose="020B0604020202020204" pitchFamily="34" charset="0"/>
              </a:rPr>
              <a:t>Kasih</a:t>
            </a:r>
            <a:endParaRPr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8EA4D-F559-40E9-9EB2-EEEA8CBBAC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541" y="875394"/>
            <a:ext cx="7586663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C00000"/>
                </a:solidFill>
              </a:rPr>
              <a:t>Perkembangan</a:t>
            </a:r>
            <a:r>
              <a:rPr lang="en-US" altLang="en-US" b="1" dirty="0" smtClean="0">
                <a:solidFill>
                  <a:srgbClr val="C00000"/>
                </a:solidFill>
              </a:rPr>
              <a:t> Multimedia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12788" y="2984500"/>
            <a:ext cx="2501900" cy="1993900"/>
            <a:chOff x="336" y="1872"/>
            <a:chExt cx="1576" cy="1256"/>
          </a:xfrm>
        </p:grpSpPr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36" y="1888"/>
              <a:ext cx="572" cy="256"/>
            </a:xfrm>
            <a:prstGeom prst="rect">
              <a:avLst/>
            </a:prstGeom>
            <a:solidFill>
              <a:srgbClr val="339966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Image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745" y="2384"/>
              <a:ext cx="583" cy="256"/>
            </a:xfrm>
            <a:prstGeom prst="rect">
              <a:avLst/>
            </a:prstGeom>
            <a:solidFill>
              <a:srgbClr val="339966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Teks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194" y="2776"/>
              <a:ext cx="718" cy="252"/>
            </a:xfrm>
            <a:prstGeom prst="rect">
              <a:avLst/>
            </a:prstGeom>
            <a:solidFill>
              <a:srgbClr val="339966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defRPr/>
              </a:pPr>
              <a:r>
                <a:rPr lang="en-GB" sz="20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Animasi</a:t>
              </a:r>
              <a:endPara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432" y="2872"/>
              <a:ext cx="567" cy="256"/>
            </a:xfrm>
            <a:prstGeom prst="rect">
              <a:avLst/>
            </a:prstGeom>
            <a:solidFill>
              <a:srgbClr val="339966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Audio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1119" y="1872"/>
              <a:ext cx="561" cy="256"/>
            </a:xfrm>
            <a:prstGeom prst="rect">
              <a:avLst/>
            </a:prstGeom>
            <a:solidFill>
              <a:srgbClr val="339966"/>
            </a:solidFill>
            <a:ln w="9525">
              <a:miter lim="800000"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9966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ctr">
                <a:defRPr/>
              </a:pPr>
              <a:r>
                <a:rPr lang="en-GB" sz="2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Video</a:t>
              </a:r>
            </a:p>
          </p:txBody>
        </p:sp>
      </p:grp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69925" y="2074863"/>
            <a:ext cx="161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Multimedia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992563" y="1571625"/>
            <a:ext cx="161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Multimedia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Systems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538539" y="2403475"/>
            <a:ext cx="2590800" cy="3048000"/>
            <a:chOff x="2112" y="1488"/>
            <a:chExt cx="1632" cy="1920"/>
          </a:xfrm>
        </p:grpSpPr>
        <p:sp>
          <p:nvSpPr>
            <p:cNvPr id="6168" name="Oval 14"/>
            <p:cNvSpPr>
              <a:spLocks noChangeArrowheads="1"/>
            </p:cNvSpPr>
            <p:nvPr/>
          </p:nvSpPr>
          <p:spPr bwMode="auto">
            <a:xfrm>
              <a:off x="2112" y="1488"/>
              <a:ext cx="1632" cy="1920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  <a:effectLst>
              <a:prstShdw prst="shdw13" dist="53882" dir="13500000">
                <a:srgbClr val="80808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2483" y="2313"/>
              <a:ext cx="7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Authoring</a:t>
              </a:r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2357" y="1804"/>
              <a:ext cx="11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  <a:flatTx/>
            </a:bodyPr>
            <a:lstStyle/>
            <a:p>
              <a:pPr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Media asset management</a:t>
              </a: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2907" y="2928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Tools</a:t>
              </a: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2663" y="2649"/>
              <a:ext cx="8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  <a:flatTx/>
            </a:bodyPr>
            <a:lstStyle/>
            <a:p>
              <a:pPr algn="ctr">
                <a:defRPr/>
              </a:pPr>
              <a:r>
                <a:rPr lang="en-GB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Frameworks</a:t>
              </a:r>
            </a:p>
          </p:txBody>
        </p:sp>
      </p:grp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7213600" y="3122613"/>
            <a:ext cx="1417638" cy="1609725"/>
          </a:xfrm>
          <a:prstGeom prst="plaque">
            <a:avLst>
              <a:gd name="adj" fmla="val 16667"/>
            </a:avLst>
          </a:prstGeom>
          <a:solidFill>
            <a:srgbClr val="339966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9966"/>
            </a:extrusionClr>
          </a:sp3d>
        </p:spPr>
        <p:txBody>
          <a:bodyPr wrap="none" anchor="ctr">
            <a:spAutoFit/>
            <a:flatTx/>
          </a:bodyPr>
          <a:lstStyle/>
          <a:p>
            <a:pPr algn="ctr">
              <a:defRPr/>
            </a:pPr>
            <a:endParaRPr lang="en-GB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n-GB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Network</a:t>
            </a:r>
          </a:p>
          <a:p>
            <a:pPr algn="ctr">
              <a:defRPr/>
            </a:pPr>
            <a:endParaRPr lang="en-GB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en-GB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137400" y="1601788"/>
            <a:ext cx="1612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flatTx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Distributed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Multimedia</a:t>
            </a:r>
            <a:b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Systems</a:t>
            </a: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2687638" y="3797300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6269038" y="3797300"/>
            <a:ext cx="762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7245578" y="5517468"/>
            <a:ext cx="1560512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  <a:flatTx/>
          </a:bodyPr>
          <a:lstStyle/>
          <a:p>
            <a:pPr algn="r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Virtual worlds</a:t>
            </a:r>
          </a:p>
        </p:txBody>
      </p:sp>
      <p:grpSp>
        <p:nvGrpSpPr>
          <p:cNvPr id="6160" name="Group 25"/>
          <p:cNvGrpSpPr>
            <a:grpSpLocks/>
          </p:cNvGrpSpPr>
          <p:nvPr/>
        </p:nvGrpSpPr>
        <p:grpSpPr bwMode="auto">
          <a:xfrm>
            <a:off x="4673034" y="4676093"/>
            <a:ext cx="3775075" cy="1706563"/>
            <a:chOff x="2928" y="3312"/>
            <a:chExt cx="2378" cy="1075"/>
          </a:xfrm>
          <a:noFill/>
        </p:grpSpPr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3504" y="3552"/>
              <a:ext cx="114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  <a:flatTx/>
            </a:bodyPr>
            <a:lstStyle/>
            <a:p>
              <a:pPr algn="r">
                <a:defRPr/>
              </a:pPr>
              <a:r>
                <a:rPr lang="en-GB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Streaming video</a:t>
              </a:r>
            </a:p>
          </p:txBody>
        </p:sp>
        <p:sp>
          <p:nvSpPr>
            <p:cNvPr id="18459" name="Text Box 27"/>
            <p:cNvSpPr txBox="1">
              <a:spLocks noChangeArrowheads="1"/>
            </p:cNvSpPr>
            <p:nvPr/>
          </p:nvSpPr>
          <p:spPr bwMode="auto">
            <a:xfrm>
              <a:off x="3216" y="3849"/>
              <a:ext cx="823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  <a:flatTx/>
            </a:bodyPr>
            <a:lstStyle/>
            <a:p>
              <a:pPr algn="r">
                <a:defRPr/>
              </a:pPr>
              <a:r>
                <a:rPr lang="en-GB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Web pages</a:t>
              </a:r>
            </a:p>
          </p:txBody>
        </p:sp>
        <p:sp>
          <p:nvSpPr>
            <p:cNvPr id="18460" name="Text Box 28"/>
            <p:cNvSpPr txBox="1">
              <a:spLocks noChangeArrowheads="1"/>
            </p:cNvSpPr>
            <p:nvPr/>
          </p:nvSpPr>
          <p:spPr bwMode="auto">
            <a:xfrm>
              <a:off x="2928" y="4156"/>
              <a:ext cx="1154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  <a:flatTx/>
            </a:bodyPr>
            <a:lstStyle/>
            <a:p>
              <a:pPr algn="r">
                <a:defRPr/>
              </a:pPr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Streaming audio</a:t>
              </a:r>
            </a:p>
          </p:txBody>
        </p:sp>
        <p:sp>
          <p:nvSpPr>
            <p:cNvPr id="6164" name="Line 29"/>
            <p:cNvSpPr>
              <a:spLocks noChangeShapeType="1"/>
            </p:cNvSpPr>
            <p:nvPr/>
          </p:nvSpPr>
          <p:spPr bwMode="auto">
            <a:xfrm flipH="1">
              <a:off x="4176" y="3312"/>
              <a:ext cx="336" cy="2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MY"/>
            </a:p>
          </p:txBody>
        </p:sp>
        <p:sp>
          <p:nvSpPr>
            <p:cNvPr id="6165" name="Line 30"/>
            <p:cNvSpPr>
              <a:spLocks noChangeShapeType="1"/>
            </p:cNvSpPr>
            <p:nvPr/>
          </p:nvSpPr>
          <p:spPr bwMode="auto">
            <a:xfrm>
              <a:off x="4656" y="3312"/>
              <a:ext cx="0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MY"/>
            </a:p>
          </p:txBody>
        </p:sp>
        <p:sp>
          <p:nvSpPr>
            <p:cNvPr id="6166" name="Line 31"/>
            <p:cNvSpPr>
              <a:spLocks noChangeShapeType="1"/>
            </p:cNvSpPr>
            <p:nvPr/>
          </p:nvSpPr>
          <p:spPr bwMode="auto">
            <a:xfrm>
              <a:off x="4896" y="3408"/>
              <a:ext cx="157" cy="3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square" anchor="ctr">
              <a:spAutoFit/>
            </a:bodyPr>
            <a:lstStyle/>
            <a:p>
              <a:endParaRPr lang="en-MY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4390" y="4132"/>
              <a:ext cx="91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  <a:flatTx/>
            </a:bodyPr>
            <a:lstStyle/>
            <a:p>
              <a:pPr algn="r">
                <a:defRPr/>
              </a:pPr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Client-server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9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  <p:bldP spid="18451" grpId="0" animBg="1" autoUpdateAnimBg="0"/>
      <p:bldP spid="18452" grpId="0" autoUpdateAnimBg="0"/>
      <p:bldP spid="18453" grpId="0" animBg="1"/>
      <p:bldP spid="18454" grpId="0" animBg="1"/>
      <p:bldP spid="184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832758"/>
            <a:ext cx="6500813" cy="1143000"/>
          </a:xfrm>
        </p:spPr>
        <p:txBody>
          <a:bodyPr/>
          <a:lstStyle/>
          <a:p>
            <a:pPr eaLnBrk="1" hangingPunct="1"/>
            <a:r>
              <a:rPr lang="en-US" altLang="en-US" sz="3200" dirty="0" err="1" smtClean="0">
                <a:solidFill>
                  <a:srgbClr val="C00000"/>
                </a:solidFill>
              </a:rPr>
              <a:t>Apakah</a:t>
            </a:r>
            <a:r>
              <a:rPr lang="en-US" altLang="en-US" sz="3200" dirty="0" smtClean="0">
                <a:solidFill>
                  <a:srgbClr val="C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sz="3200" dirty="0" smtClean="0">
                <a:solidFill>
                  <a:srgbClr val="C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</a:rPr>
              <a:t>utama</a:t>
            </a:r>
            <a:r>
              <a:rPr lang="en-US" altLang="en-US" sz="3200" dirty="0" smtClean="0">
                <a:solidFill>
                  <a:srgbClr val="C00000"/>
                </a:solidFill>
              </a:rPr>
              <a:t> multimedia?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54666"/>
            <a:ext cx="8320088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Terdapat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lima </a:t>
            </a:r>
            <a:r>
              <a:rPr lang="en-US" altLang="en-US" sz="2800" b="1" dirty="0" err="1" smtClean="0"/>
              <a:t>elemen</a:t>
            </a:r>
            <a:r>
              <a:rPr lang="en-US" altLang="en-US" sz="2800" b="1" dirty="0" smtClean="0"/>
              <a:t>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teknologi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utama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multimedia </a:t>
            </a:r>
            <a:r>
              <a:rPr lang="en-US" altLang="en-US" sz="2800" dirty="0" err="1" smtClean="0"/>
              <a:t>iaitu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grafik</a:t>
            </a:r>
            <a:r>
              <a:rPr lang="en-US" altLang="en-US" sz="2800" dirty="0" smtClean="0"/>
              <a:t>, audio, video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animasi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800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Selain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itu</a:t>
            </a:r>
            <a:r>
              <a:rPr lang="en-US" altLang="en-US" sz="2800" dirty="0" smtClean="0"/>
              <a:t>, </a:t>
            </a:r>
            <a:r>
              <a:rPr lang="en-US" altLang="en-US" sz="2800" b="1" dirty="0" err="1" smtClean="0"/>
              <a:t>interaktiviti</a:t>
            </a:r>
            <a:r>
              <a:rPr lang="en-US" altLang="en-US" sz="2800" dirty="0" smtClean="0"/>
              <a:t> juga </a:t>
            </a:r>
            <a:r>
              <a:rPr lang="en-US" altLang="en-US" sz="2800" dirty="0" err="1" smtClean="0"/>
              <a:t>merupakan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sebahagian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elemen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diperlukan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melengkapkan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komunikasi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interaktif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menerusi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multimedia.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/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3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954088"/>
            <a:ext cx="5757863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C00000"/>
                </a:solidFill>
              </a:rPr>
              <a:t>Elemen</a:t>
            </a:r>
            <a:r>
              <a:rPr lang="en-US" altLang="en-US" dirty="0" smtClean="0">
                <a:solidFill>
                  <a:srgbClr val="C00000"/>
                </a:solidFill>
              </a:rPr>
              <a:t> Multimedia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33563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Setiap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elemen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mempunyai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peranannya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tersendiri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mewujudkan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persembahan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informasi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menarik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berkesan</a:t>
            </a:r>
            <a:r>
              <a:rPr lang="en-US" altLang="en-US" dirty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PdP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785813" y="914400"/>
            <a:ext cx="652938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Elemen</a:t>
            </a:r>
            <a:r>
              <a:rPr lang="en-US" b="1" dirty="0" smtClean="0">
                <a:solidFill>
                  <a:srgbClr val="C00000"/>
                </a:solidFill>
              </a:rPr>
              <a:t> Multimedia: </a:t>
            </a:r>
            <a:r>
              <a:rPr lang="en-US" b="1" dirty="0" err="1" smtClean="0">
                <a:solidFill>
                  <a:srgbClr val="C00000"/>
                </a:solidFill>
              </a:rPr>
              <a:t>Teks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04371" y="1640626"/>
            <a:ext cx="8077200" cy="5013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Ianya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penting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sekiranya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penerangan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jelas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menyeluruh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perlu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diberikan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pengguna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penggunaan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elemen-elemen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media lain </a:t>
            </a:r>
            <a:r>
              <a:rPr lang="en-US" altLang="en-US" dirty="0" err="1" smtClean="0"/>
              <a:t>mungkin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gagal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menyampaikan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seperti</a:t>
            </a:r>
            <a:r>
              <a:rPr lang="en-US" altLang="en-US" dirty="0" smtClean="0"/>
              <a:t> mana yang </a:t>
            </a:r>
            <a:r>
              <a:rPr lang="en-US" altLang="en-US" dirty="0" err="1" smtClean="0"/>
              <a:t>dikehendaki</a:t>
            </a:r>
            <a:r>
              <a:rPr lang="en-US" altLang="en-US" dirty="0" smtClean="0"/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10244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52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981075" y="990600"/>
            <a:ext cx="76295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rgbClr val="C00000"/>
                </a:solidFill>
              </a:rPr>
              <a:t>Panduan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ringkas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menggunakan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</a:rPr>
              <a:t>teks</a:t>
            </a:r>
            <a:endParaRPr lang="en-US" alt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38629" y="1607969"/>
            <a:ext cx="8077200" cy="5013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Pastikan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teks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ringkas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tetapi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padat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Gunakan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typeface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bersesuaian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Pastikan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tersebut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dibaca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Pemilihan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stail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tulisan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juga </a:t>
            </a:r>
            <a:r>
              <a:rPr lang="en-US" altLang="en-US" sz="2800" dirty="0" err="1" smtClean="0"/>
              <a:t>warna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teks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bersesuaian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Kawal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pemilihan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serta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konsisten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Pastikan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sedia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sistem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komputer</a:t>
            </a:r>
            <a:r>
              <a:rPr lang="en-US" altLang="en-US" sz="2800" dirty="0" smtClean="0"/>
              <a:t> lain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 smtClean="0"/>
          </a:p>
        </p:txBody>
      </p:sp>
      <p:pic>
        <p:nvPicPr>
          <p:cNvPr id="11268" name="Picture 3" descr="C:\Documents and Settings\Admin\Local Settings\Temporary Internet Files\Content.IE5\3OAMNZIH\MCj04421580000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Documents and Settings\Admin\Local Settings\Temporary Internet Files\Content.IE5\1HQH0AQB\MCj04421570000[1]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:\Documents and Settings\Admin\Local Settings\Temporary Internet Files\Content.IE5\1HQH0AQB\MCj0441497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9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PGM1">
  <a:themeElements>
    <a:clrScheme name="Custom 301">
      <a:dk1>
        <a:srgbClr val="000000"/>
      </a:dk1>
      <a:lt1>
        <a:srgbClr val="FFFFFF"/>
      </a:lt1>
      <a:dk2>
        <a:srgbClr val="0B6483"/>
      </a:dk2>
      <a:lt2>
        <a:srgbClr val="D4ECEB"/>
      </a:lt2>
      <a:accent1>
        <a:srgbClr val="6BB0D3"/>
      </a:accent1>
      <a:accent2>
        <a:srgbClr val="72C2C0"/>
      </a:accent2>
      <a:accent3>
        <a:srgbClr val="CCCC66"/>
      </a:accent3>
      <a:accent4>
        <a:srgbClr val="AFA8A1"/>
      </a:accent4>
      <a:accent5>
        <a:srgbClr val="E0977A"/>
      </a:accent5>
      <a:accent6>
        <a:srgbClr val="8EC171"/>
      </a:accent6>
      <a:hlink>
        <a:srgbClr val="F466F4"/>
      </a:hlink>
      <a:folHlink>
        <a:srgbClr val="AEB12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35828</TotalTime>
  <Words>1566</Words>
  <Application>Microsoft Office PowerPoint</Application>
  <PresentationFormat>On-screen Show (4:3)</PresentationFormat>
  <Paragraphs>219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Gothic</vt:lpstr>
      <vt:lpstr>Tahoma</vt:lpstr>
      <vt:lpstr>Times New Roman</vt:lpstr>
      <vt:lpstr>Wingdings</vt:lpstr>
      <vt:lpstr>Template IPGM1</vt:lpstr>
      <vt:lpstr>EDUP3053 Teknologi untuk Pengajaran dan Pembelajaran  Topik 8:  Multimedia Interaktif untuk Pengajaran dan Pembelajaran  Jabatan Teknologi Pendidikan IPG Kampus Tuanku Bainun</vt:lpstr>
      <vt:lpstr>Pengenalan</vt:lpstr>
      <vt:lpstr>Apakah yang dimaksudkan Multimedia?</vt:lpstr>
      <vt:lpstr>Apakah Sistem Multimedia ?</vt:lpstr>
      <vt:lpstr>Perkembangan Multimedia</vt:lpstr>
      <vt:lpstr>Apakah elemen utama multimedia?</vt:lpstr>
      <vt:lpstr>Elemen Multimedia</vt:lpstr>
      <vt:lpstr>Elemen Multimedia: Teks</vt:lpstr>
      <vt:lpstr>Panduan ringkas menggunakan teks</vt:lpstr>
      <vt:lpstr>Elemen Multimedia: Grafik</vt:lpstr>
      <vt:lpstr>Elemen Multimedia: Grafik</vt:lpstr>
      <vt:lpstr>Elemen Multimedia: Grafik</vt:lpstr>
      <vt:lpstr>Garis panduan menggunakan grafik</vt:lpstr>
      <vt:lpstr>Elemen Multimedia: Audio</vt:lpstr>
      <vt:lpstr>Elemen Multimedia: Audio</vt:lpstr>
      <vt:lpstr>Garis panduan menggunakan audio </vt:lpstr>
      <vt:lpstr>Garis panduan menggunakan audio  </vt:lpstr>
      <vt:lpstr>Garis panduan menggunakan audio  </vt:lpstr>
      <vt:lpstr>Elemen Multimedia: Video</vt:lpstr>
      <vt:lpstr>Elemen Multimedia: Video</vt:lpstr>
      <vt:lpstr>Kelebihan Mengunakan Video</vt:lpstr>
      <vt:lpstr>Kelebihan Mengunakan Video</vt:lpstr>
      <vt:lpstr>Elemen Multimedia: Animasi</vt:lpstr>
      <vt:lpstr>Elemen Multimedia: Animasi</vt:lpstr>
      <vt:lpstr>Elemen Multimedia: Animasi</vt:lpstr>
      <vt:lpstr>Elemen Multimedia: Interaktiviti</vt:lpstr>
      <vt:lpstr>Elemen Multimedia: Interaktiviti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sebahagian daripada papan cerita yang hendak digunakan dalam proses membangunkan aplikasi multimedia pendidikan</vt:lpstr>
      <vt:lpstr>PowerPoint Presentation</vt:lpstr>
      <vt:lpstr>Penilaian bahan Multimedia </vt:lpstr>
      <vt:lpstr>Penilaian bahan Multimedia </vt:lpstr>
      <vt:lpstr>Penilaian bahan Multimedia </vt:lpstr>
      <vt:lpstr>Penilaian bahan Multimedia 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muntasir</dc:creator>
  <cp:lastModifiedBy>HpUser</cp:lastModifiedBy>
  <cp:revision>529</cp:revision>
  <cp:lastPrinted>2015-05-13T23:11:09Z</cp:lastPrinted>
  <dcterms:created xsi:type="dcterms:W3CDTF">2013-06-04T01:16:56Z</dcterms:created>
  <dcterms:modified xsi:type="dcterms:W3CDTF">2017-09-21T01:27:06Z</dcterms:modified>
</cp:coreProperties>
</file>